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78"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3"/>
    <p:restoredTop sz="94616"/>
  </p:normalViewPr>
  <p:slideViewPr>
    <p:cSldViewPr snapToGrid="0" snapToObjects="1">
      <p:cViewPr varScale="1">
        <p:scale>
          <a:sx n="102" d="100"/>
          <a:sy n="102" d="100"/>
        </p:scale>
        <p:origin x="1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partnerwebsite.com"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FDFFFB"/>
        </a:solidFill>
        <a:effectLst/>
      </p:bgPr>
    </p:bg>
    <p:spTree>
      <p:nvGrpSpPr>
        <p:cNvPr id="1" name=""/>
        <p:cNvGrpSpPr/>
        <p:nvPr/>
      </p:nvGrpSpPr>
      <p:grpSpPr>
        <a:xfrm>
          <a:off x="0" y="0"/>
          <a:ext cx="0" cy="0"/>
          <a:chOff x="0" y="0"/>
          <a:chExt cx="0" cy="0"/>
        </a:xfrm>
      </p:grpSpPr>
      <p:sp>
        <p:nvSpPr>
          <p:cNvPr id="15" name="Shape"/>
          <p:cNvSpPr/>
          <p:nvPr/>
        </p:nvSpPr>
        <p:spPr>
          <a:xfrm>
            <a:off x="1037211" y="3030232"/>
            <a:ext cx="11985949" cy="3468040"/>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587" y="89"/>
                </a:lnTo>
                <a:lnTo>
                  <a:pt x="21600" y="15088"/>
                </a:lnTo>
                <a:lnTo>
                  <a:pt x="0" y="21600"/>
                </a:lnTo>
                <a:lnTo>
                  <a:pt x="3654" y="0"/>
                </a:lnTo>
                <a:close/>
              </a:path>
            </a:pathLst>
          </a:custGeom>
          <a:solidFill>
            <a:srgbClr val="F56F35"/>
          </a:solidFill>
          <a:ln w="12700">
            <a:miter lim="400000"/>
          </a:ln>
        </p:spPr>
        <p:txBody>
          <a:bodyPr lIns="50800" tIns="50800" rIns="50800" bIns="50800" anchor="ctr"/>
          <a:lstStyle/>
          <a:p>
            <a:pPr>
              <a:defRPr sz="2400"/>
            </a:pPr>
            <a:endParaRPr/>
          </a:p>
        </p:txBody>
      </p:sp>
      <p:sp>
        <p:nvSpPr>
          <p:cNvPr id="16" name="Shape"/>
          <p:cNvSpPr/>
          <p:nvPr/>
        </p:nvSpPr>
        <p:spPr>
          <a:xfrm>
            <a:off x="656378" y="3321110"/>
            <a:ext cx="12321423" cy="2020256"/>
          </a:xfrm>
          <a:custGeom>
            <a:avLst/>
            <a:gdLst/>
            <a:ahLst/>
            <a:cxnLst>
              <a:cxn ang="0">
                <a:pos x="wd2" y="hd2"/>
              </a:cxn>
              <a:cxn ang="5400000">
                <a:pos x="wd2" y="hd2"/>
              </a:cxn>
              <a:cxn ang="10800000">
                <a:pos x="wd2" y="hd2"/>
              </a:cxn>
              <a:cxn ang="16200000">
                <a:pos x="wd2" y="hd2"/>
              </a:cxn>
            </a:cxnLst>
            <a:rect l="0" t="0" r="r" b="b"/>
            <a:pathLst>
              <a:path w="21600" h="21600" extrusionOk="0">
                <a:moveTo>
                  <a:pt x="3736" y="21600"/>
                </a:moveTo>
                <a:lnTo>
                  <a:pt x="21588" y="17410"/>
                </a:lnTo>
                <a:lnTo>
                  <a:pt x="21600" y="0"/>
                </a:lnTo>
                <a:lnTo>
                  <a:pt x="0" y="31"/>
                </a:lnTo>
                <a:lnTo>
                  <a:pt x="3736" y="21600"/>
                </a:lnTo>
                <a:close/>
              </a:path>
            </a:pathLst>
          </a:custGeom>
          <a:solidFill>
            <a:srgbClr val="F5723E">
              <a:alpha val="63821"/>
            </a:srgbClr>
          </a:solidFill>
          <a:ln w="12700">
            <a:miter lim="400000"/>
          </a:ln>
        </p:spPr>
        <p:txBody>
          <a:bodyPr lIns="50800" tIns="50800" rIns="50800" bIns="50800" anchor="ctr"/>
          <a:lstStyle/>
          <a:p>
            <a:pPr>
              <a:defRPr sz="2400"/>
            </a:pPr>
            <a:endParaRPr/>
          </a:p>
        </p:txBody>
      </p:sp>
      <p:sp>
        <p:nvSpPr>
          <p:cNvPr id="17" name="Shape"/>
          <p:cNvSpPr/>
          <p:nvPr/>
        </p:nvSpPr>
        <p:spPr>
          <a:xfrm>
            <a:off x="-17495" y="3281450"/>
            <a:ext cx="13033500" cy="27348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594" y="44"/>
                </a:lnTo>
                <a:lnTo>
                  <a:pt x="21600" y="15660"/>
                </a:lnTo>
                <a:lnTo>
                  <a:pt x="12" y="21600"/>
                </a:lnTo>
                <a:lnTo>
                  <a:pt x="0" y="0"/>
                </a:lnTo>
                <a:close/>
              </a:path>
            </a:pathLst>
          </a:custGeom>
          <a:solidFill>
            <a:srgbClr val="383438">
              <a:alpha val="95000"/>
            </a:srgbClr>
          </a:solidFill>
          <a:ln w="12700">
            <a:miter lim="400000"/>
          </a:ln>
        </p:spPr>
        <p:txBody>
          <a:bodyPr lIns="50800" tIns="50800" rIns="50800" bIns="50800" anchor="ctr"/>
          <a:lstStyle/>
          <a:p>
            <a:pPr>
              <a:defRPr sz="2400"/>
            </a:pPr>
            <a:endParaRPr/>
          </a:p>
        </p:txBody>
      </p:sp>
      <p:sp>
        <p:nvSpPr>
          <p:cNvPr id="18" name="Title Text"/>
          <p:cNvSpPr txBox="1">
            <a:spLocks noGrp="1"/>
          </p:cNvSpPr>
          <p:nvPr>
            <p:ph type="title"/>
          </p:nvPr>
        </p:nvSpPr>
        <p:spPr>
          <a:xfrm>
            <a:off x="1542098" y="3690446"/>
            <a:ext cx="10464802" cy="1422997"/>
          </a:xfrm>
          <a:prstGeom prst="rect">
            <a:avLst/>
          </a:prstGeom>
        </p:spPr>
        <p:txBody>
          <a:bodyPr anchor="b"/>
          <a:lstStyle/>
          <a:p>
            <a:r>
              <a:t>Title Text</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952500" y="444500"/>
            <a:ext cx="11099800" cy="2159000"/>
          </a:xfrm>
          <a:prstGeom prst="rect">
            <a:avLst/>
          </a:prstGeom>
        </p:spPr>
        <p:txBody>
          <a:bodyPr/>
          <a:lstStyle/>
          <a:p>
            <a:r>
              <a:t>Title Text</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124" name="Image"/>
          <p:cNvSpPr>
            <a:spLocks noGrp="1"/>
          </p:cNvSpPr>
          <p:nvPr>
            <p:ph type="pic" sz="half" idx="13"/>
          </p:nvPr>
        </p:nvSpPr>
        <p:spPr>
          <a:xfrm>
            <a:off x="6718300" y="2603500"/>
            <a:ext cx="5334000" cy="6286500"/>
          </a:xfrm>
          <a:prstGeom prst="rect">
            <a:avLst/>
          </a:prstGeom>
        </p:spPr>
        <p:txBody>
          <a:bodyPr lIns="91439" tIns="45719" rIns="91439" bIns="45719" anchor="t">
            <a:noAutofit/>
          </a:bodyPr>
          <a:lstStyle/>
          <a:p>
            <a:endParaRPr/>
          </a:p>
        </p:txBody>
      </p:sp>
      <p:sp>
        <p:nvSpPr>
          <p:cNvPr id="125" name="Title Text"/>
          <p:cNvSpPr txBox="1">
            <a:spLocks noGrp="1"/>
          </p:cNvSpPr>
          <p:nvPr>
            <p:ph type="title"/>
          </p:nvPr>
        </p:nvSpPr>
        <p:spPr>
          <a:xfrm>
            <a:off x="952500" y="444500"/>
            <a:ext cx="11099800" cy="2159000"/>
          </a:xfrm>
          <a:prstGeom prst="rect">
            <a:avLst/>
          </a:prstGeom>
        </p:spPr>
        <p:txBody>
          <a:bodyPr/>
          <a:lstStyle/>
          <a:p>
            <a:r>
              <a:t>Title Text</a:t>
            </a:r>
          </a:p>
        </p:txBody>
      </p:sp>
      <p:sp>
        <p:nvSpPr>
          <p:cNvPr id="126" name="Body Level One…"/>
          <p:cNvSpPr txBox="1">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34"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42"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143" name="Image"/>
          <p:cNvSpPr>
            <a:spLocks noGrp="1"/>
          </p:cNvSpPr>
          <p:nvPr>
            <p:ph type="pic" sz="quarter" idx="14"/>
          </p:nvPr>
        </p:nvSpPr>
        <p:spPr>
          <a:xfrm>
            <a:off x="6724518" y="889000"/>
            <a:ext cx="5334002" cy="3771900"/>
          </a:xfrm>
          <a:prstGeom prst="rect">
            <a:avLst/>
          </a:prstGeom>
        </p:spPr>
        <p:txBody>
          <a:bodyPr lIns="91439" tIns="45719" rIns="91439" bIns="45719" anchor="t">
            <a:noAutofit/>
          </a:bodyPr>
          <a:lstStyle/>
          <a:p>
            <a:endParaRPr/>
          </a:p>
        </p:txBody>
      </p:sp>
      <p:sp>
        <p:nvSpPr>
          <p:cNvPr id="144"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52" name="Body Level One…"/>
          <p:cNvSpPr txBox="1">
            <a:spLocks noGrp="1"/>
          </p:cNvSpPr>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vl1pPr>
            <a:lvl2pPr marL="740833" indent="-296333" algn="ctr">
              <a:spcBef>
                <a:spcPts val="0"/>
              </a:spcBef>
              <a:defRPr sz="2400"/>
            </a:lvl2pPr>
            <a:lvl3pPr marL="1185333" indent="-296333" algn="ctr">
              <a:spcBef>
                <a:spcPts val="0"/>
              </a:spcBef>
              <a:defRPr sz="2400"/>
            </a:lvl3pPr>
            <a:lvl4pPr marL="1629833" indent="-296333" algn="ctr">
              <a:spcBef>
                <a:spcPts val="0"/>
              </a:spcBef>
              <a:defRPr sz="2400"/>
            </a:lvl4pPr>
            <a:lvl5pPr marL="2074333" indent="-296333" algn="ctr">
              <a:spcBef>
                <a:spcPts val="0"/>
              </a:spcBef>
              <a:defRPr sz="2400"/>
            </a:lvl5pPr>
          </a:lstStyle>
          <a:p>
            <a:r>
              <a:t>Body Level One</a:t>
            </a:r>
          </a:p>
          <a:p>
            <a:pPr lvl="1"/>
            <a:r>
              <a:t>Body Level Two</a:t>
            </a:r>
          </a:p>
          <a:p>
            <a:pPr lvl="2"/>
            <a:r>
              <a:t>Body Level Three</a:t>
            </a:r>
          </a:p>
          <a:p>
            <a:pPr lvl="3"/>
            <a:r>
              <a:t>Body Level Four</a:t>
            </a:r>
          </a:p>
          <a:p>
            <a:pPr lvl="4"/>
            <a:r>
              <a:t>Body Level Five</a:t>
            </a:r>
          </a:p>
        </p:txBody>
      </p:sp>
      <p:sp>
        <p:nvSpPr>
          <p:cNvPr id="153" name="Rectangle"/>
          <p:cNvSpPr>
            <a:spLocks noGrp="1"/>
          </p:cNvSpPr>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endParaRP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61"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 name="Title Text"/>
          <p:cNvSpPr txBox="1">
            <a:spLocks noGrp="1"/>
          </p:cNvSpPr>
          <p:nvPr>
            <p:ph type="title"/>
          </p:nvPr>
        </p:nvSpPr>
        <p:spPr>
          <a:prstGeom prst="rect">
            <a:avLst/>
          </a:prstGeom>
        </p:spPr>
        <p:txBody>
          <a:bodyPr/>
          <a:lstStyle/>
          <a:p>
            <a:r>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Bullets simple">
    <p:spTree>
      <p:nvGrpSpPr>
        <p:cNvPr id="1" name=""/>
        <p:cNvGrpSpPr/>
        <p:nvPr/>
      </p:nvGrpSpPr>
      <p:grpSpPr>
        <a:xfrm>
          <a:off x="0" y="0"/>
          <a:ext cx="0" cy="0"/>
          <a:chOff x="0" y="0"/>
          <a:chExt cx="0" cy="0"/>
        </a:xfrm>
      </p:grpSpPr>
      <p:grpSp>
        <p:nvGrpSpPr>
          <p:cNvPr id="38" name="Group"/>
          <p:cNvGrpSpPr/>
          <p:nvPr/>
        </p:nvGrpSpPr>
        <p:grpSpPr>
          <a:xfrm>
            <a:off x="-19118" y="-20754"/>
            <a:ext cx="13064399" cy="2411206"/>
            <a:chOff x="0" y="0"/>
            <a:chExt cx="13064397" cy="2411205"/>
          </a:xfrm>
        </p:grpSpPr>
        <p:sp>
          <p:nvSpPr>
            <p:cNvPr id="35" name="Shape"/>
            <p:cNvSpPr/>
            <p:nvPr/>
          </p:nvSpPr>
          <p:spPr>
            <a:xfrm>
              <a:off x="1071668" y="12558"/>
              <a:ext cx="11979593" cy="2398648"/>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587" y="89"/>
                  </a:lnTo>
                  <a:lnTo>
                    <a:pt x="21600" y="15088"/>
                  </a:lnTo>
                  <a:lnTo>
                    <a:pt x="0" y="21600"/>
                  </a:lnTo>
                  <a:lnTo>
                    <a:pt x="3654" y="0"/>
                  </a:lnTo>
                  <a:close/>
                </a:path>
              </a:pathLst>
            </a:custGeom>
            <a:solidFill>
              <a:srgbClr val="F56F35"/>
            </a:solidFill>
            <a:ln w="12700" cap="flat">
              <a:noFill/>
              <a:miter lim="400000"/>
            </a:ln>
            <a:effectLst/>
          </p:spPr>
          <p:txBody>
            <a:bodyPr wrap="square" lIns="50800" tIns="50800" rIns="50800" bIns="50800" numCol="1" anchor="ctr">
              <a:noAutofit/>
            </a:bodyPr>
            <a:lstStyle/>
            <a:p>
              <a:pPr>
                <a:defRPr sz="2400"/>
              </a:pPr>
              <a:endParaRPr/>
            </a:p>
          </p:txBody>
        </p:sp>
        <p:sp>
          <p:nvSpPr>
            <p:cNvPr id="36" name="Shape"/>
            <p:cNvSpPr/>
            <p:nvPr/>
          </p:nvSpPr>
          <p:spPr>
            <a:xfrm>
              <a:off x="690393" y="0"/>
              <a:ext cx="12335755" cy="2022605"/>
            </a:xfrm>
            <a:custGeom>
              <a:avLst/>
              <a:gdLst/>
              <a:ahLst/>
              <a:cxnLst>
                <a:cxn ang="0">
                  <a:pos x="wd2" y="hd2"/>
                </a:cxn>
                <a:cxn ang="5400000">
                  <a:pos x="wd2" y="hd2"/>
                </a:cxn>
                <a:cxn ang="10800000">
                  <a:pos x="wd2" y="hd2"/>
                </a:cxn>
                <a:cxn ang="16200000">
                  <a:pos x="wd2" y="hd2"/>
                </a:cxn>
              </a:cxnLst>
              <a:rect l="0" t="0" r="r" b="b"/>
              <a:pathLst>
                <a:path w="21600" h="21600" extrusionOk="0">
                  <a:moveTo>
                    <a:pt x="3736" y="21600"/>
                  </a:moveTo>
                  <a:lnTo>
                    <a:pt x="21588" y="17410"/>
                  </a:lnTo>
                  <a:lnTo>
                    <a:pt x="21600" y="0"/>
                  </a:lnTo>
                  <a:lnTo>
                    <a:pt x="0" y="31"/>
                  </a:lnTo>
                  <a:lnTo>
                    <a:pt x="3736" y="21600"/>
                  </a:lnTo>
                  <a:close/>
                </a:path>
              </a:pathLst>
            </a:custGeom>
            <a:solidFill>
              <a:srgbClr val="F5723E">
                <a:alpha val="63821"/>
              </a:srgbClr>
            </a:solidFill>
            <a:ln w="12700" cap="flat">
              <a:noFill/>
              <a:miter lim="400000"/>
            </a:ln>
            <a:effectLst/>
          </p:spPr>
          <p:txBody>
            <a:bodyPr wrap="square" lIns="50800" tIns="50800" rIns="50800" bIns="50800" numCol="1" anchor="ctr">
              <a:noAutofit/>
            </a:bodyPr>
            <a:lstStyle/>
            <a:p>
              <a:pPr>
                <a:defRPr sz="2400"/>
              </a:pPr>
              <a:endParaRPr/>
            </a:p>
          </p:txBody>
        </p:sp>
        <p:sp>
          <p:nvSpPr>
            <p:cNvPr id="37" name="Shape"/>
            <p:cNvSpPr/>
            <p:nvPr/>
          </p:nvSpPr>
          <p:spPr>
            <a:xfrm>
              <a:off x="-1" y="7745"/>
              <a:ext cx="13064399" cy="2007113"/>
            </a:xfrm>
            <a:custGeom>
              <a:avLst/>
              <a:gdLst/>
              <a:ahLst/>
              <a:cxnLst>
                <a:cxn ang="0">
                  <a:pos x="wd2" y="hd2"/>
                </a:cxn>
                <a:cxn ang="5400000">
                  <a:pos x="wd2" y="hd2"/>
                </a:cxn>
                <a:cxn ang="10800000">
                  <a:pos x="wd2" y="hd2"/>
                </a:cxn>
                <a:cxn ang="16200000">
                  <a:pos x="wd2" y="hd2"/>
                </a:cxn>
              </a:cxnLst>
              <a:rect l="0" t="0" r="r" b="b"/>
              <a:pathLst>
                <a:path w="21600" h="21600" extrusionOk="0">
                  <a:moveTo>
                    <a:pt x="26" y="103"/>
                  </a:moveTo>
                  <a:lnTo>
                    <a:pt x="21565" y="0"/>
                  </a:lnTo>
                  <a:lnTo>
                    <a:pt x="21600" y="16100"/>
                  </a:lnTo>
                  <a:lnTo>
                    <a:pt x="0" y="21600"/>
                  </a:lnTo>
                  <a:lnTo>
                    <a:pt x="26" y="103"/>
                  </a:lnTo>
                  <a:close/>
                </a:path>
              </a:pathLst>
            </a:custGeom>
            <a:solidFill>
              <a:srgbClr val="383438">
                <a:alpha val="95000"/>
              </a:srgbClr>
            </a:solidFill>
            <a:ln w="12700" cap="flat">
              <a:noFill/>
              <a:miter lim="400000"/>
            </a:ln>
            <a:effectLst/>
          </p:spPr>
          <p:txBody>
            <a:bodyPr wrap="square" lIns="50800" tIns="50800" rIns="50800" bIns="50800" numCol="1" anchor="ctr">
              <a:noAutofit/>
            </a:bodyPr>
            <a:lstStyle/>
            <a:p>
              <a:pPr>
                <a:defRPr sz="2400"/>
              </a:pPr>
              <a:endParaRPr/>
            </a:p>
          </p:txBody>
        </p:sp>
      </p:grpSp>
      <p:sp>
        <p:nvSpPr>
          <p:cNvPr id="39" name="Body Level One…"/>
          <p:cNvSpPr txBox="1">
            <a:spLocks noGrp="1"/>
          </p:cNvSpPr>
          <p:nvPr>
            <p:ph type="body" sz="half" idx="1"/>
          </p:nvPr>
        </p:nvSpPr>
        <p:spPr>
          <a:xfrm>
            <a:off x="508000" y="2603500"/>
            <a:ext cx="5588000" cy="6413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Title Text"/>
          <p:cNvSpPr txBox="1">
            <a:spLocks noGrp="1"/>
          </p:cNvSpPr>
          <p:nvPr>
            <p:ph type="title"/>
          </p:nvPr>
        </p:nvSpPr>
        <p:spPr>
          <a:xfrm>
            <a:off x="956829" y="133128"/>
            <a:ext cx="11112502" cy="1394042"/>
          </a:xfrm>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mp; Bullets simple copy">
    <p:spTree>
      <p:nvGrpSpPr>
        <p:cNvPr id="1" name=""/>
        <p:cNvGrpSpPr/>
        <p:nvPr/>
      </p:nvGrpSpPr>
      <p:grpSpPr>
        <a:xfrm>
          <a:off x="0" y="0"/>
          <a:ext cx="0" cy="0"/>
          <a:chOff x="0" y="0"/>
          <a:chExt cx="0" cy="0"/>
        </a:xfrm>
      </p:grpSpPr>
      <p:sp>
        <p:nvSpPr>
          <p:cNvPr id="48" name="Title Text"/>
          <p:cNvSpPr txBox="1">
            <a:spLocks noGrp="1"/>
          </p:cNvSpPr>
          <p:nvPr>
            <p:ph type="title"/>
          </p:nvPr>
        </p:nvSpPr>
        <p:spPr>
          <a:xfrm>
            <a:off x="951374" y="641203"/>
            <a:ext cx="11112501" cy="1016497"/>
          </a:xfrm>
          <a:prstGeom prst="rect">
            <a:avLst/>
          </a:prstGeom>
        </p:spPr>
        <p:txBody>
          <a:bodyPr/>
          <a:lstStyle>
            <a:lvl1pPr>
              <a:defRPr sz="6000">
                <a:solidFill>
                  <a:srgbClr val="000000"/>
                </a:solidFill>
              </a:defRPr>
            </a:lvl1pPr>
          </a:lstStyle>
          <a:p>
            <a:r>
              <a:t>Title Text</a:t>
            </a:r>
          </a:p>
        </p:txBody>
      </p:sp>
      <p:sp>
        <p:nvSpPr>
          <p:cNvPr id="49" name="Body Level One…"/>
          <p:cNvSpPr txBox="1">
            <a:spLocks noGrp="1"/>
          </p:cNvSpPr>
          <p:nvPr>
            <p:ph type="body" sz="half" idx="1"/>
          </p:nvPr>
        </p:nvSpPr>
        <p:spPr>
          <a:xfrm>
            <a:off x="508000" y="2222500"/>
            <a:ext cx="5588000" cy="6413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53" name="Group"/>
          <p:cNvGrpSpPr/>
          <p:nvPr/>
        </p:nvGrpSpPr>
        <p:grpSpPr>
          <a:xfrm>
            <a:off x="-19118" y="-11820"/>
            <a:ext cx="13043036" cy="751272"/>
            <a:chOff x="0" y="0"/>
            <a:chExt cx="13043034" cy="751271"/>
          </a:xfrm>
        </p:grpSpPr>
        <p:sp>
          <p:nvSpPr>
            <p:cNvPr id="50" name="Shape"/>
            <p:cNvSpPr/>
            <p:nvPr/>
          </p:nvSpPr>
          <p:spPr>
            <a:xfrm>
              <a:off x="1071668" y="51724"/>
              <a:ext cx="11954886" cy="699548"/>
            </a:xfrm>
            <a:custGeom>
              <a:avLst/>
              <a:gdLst/>
              <a:ahLst/>
              <a:cxnLst>
                <a:cxn ang="0">
                  <a:pos x="wd2" y="hd2"/>
                </a:cxn>
                <a:cxn ang="5400000">
                  <a:pos x="wd2" y="hd2"/>
                </a:cxn>
                <a:cxn ang="10800000">
                  <a:pos x="wd2" y="hd2"/>
                </a:cxn>
                <a:cxn ang="16200000">
                  <a:pos x="wd2" y="hd2"/>
                </a:cxn>
              </a:cxnLst>
              <a:rect l="0" t="0" r="r" b="b"/>
              <a:pathLst>
                <a:path w="21600" h="21600" extrusionOk="0">
                  <a:moveTo>
                    <a:pt x="1151" y="366"/>
                  </a:moveTo>
                  <a:lnTo>
                    <a:pt x="21594" y="0"/>
                  </a:lnTo>
                  <a:lnTo>
                    <a:pt x="21600" y="2017"/>
                  </a:lnTo>
                  <a:lnTo>
                    <a:pt x="0" y="21600"/>
                  </a:lnTo>
                  <a:lnTo>
                    <a:pt x="1151" y="366"/>
                  </a:lnTo>
                  <a:close/>
                </a:path>
              </a:pathLst>
            </a:custGeom>
            <a:solidFill>
              <a:srgbClr val="F56F35"/>
            </a:solidFill>
            <a:ln w="12700" cap="flat">
              <a:noFill/>
              <a:miter lim="400000"/>
            </a:ln>
            <a:effectLst/>
          </p:spPr>
          <p:txBody>
            <a:bodyPr wrap="square" lIns="50800" tIns="50800" rIns="50800" bIns="50800" numCol="1" anchor="ctr">
              <a:noAutofit/>
            </a:bodyPr>
            <a:lstStyle/>
            <a:p>
              <a:pPr>
                <a:defRPr sz="2400"/>
              </a:pPr>
              <a:endParaRPr/>
            </a:p>
          </p:txBody>
        </p:sp>
        <p:sp>
          <p:nvSpPr>
            <p:cNvPr id="51" name="Shape"/>
            <p:cNvSpPr/>
            <p:nvPr/>
          </p:nvSpPr>
          <p:spPr>
            <a:xfrm>
              <a:off x="690394" y="15952"/>
              <a:ext cx="12335755" cy="372119"/>
            </a:xfrm>
            <a:custGeom>
              <a:avLst/>
              <a:gdLst/>
              <a:ahLst/>
              <a:cxnLst>
                <a:cxn ang="0">
                  <a:pos x="wd2" y="hd2"/>
                </a:cxn>
                <a:cxn ang="5400000">
                  <a:pos x="wd2" y="hd2"/>
                </a:cxn>
                <a:cxn ang="10800000">
                  <a:pos x="wd2" y="hd2"/>
                </a:cxn>
                <a:cxn ang="16200000">
                  <a:pos x="wd2" y="hd2"/>
                </a:cxn>
              </a:cxnLst>
              <a:rect l="0" t="0" r="r" b="b"/>
              <a:pathLst>
                <a:path w="21600" h="21600" extrusionOk="0">
                  <a:moveTo>
                    <a:pt x="3736" y="21600"/>
                  </a:moveTo>
                  <a:lnTo>
                    <a:pt x="21594" y="2219"/>
                  </a:lnTo>
                  <a:lnTo>
                    <a:pt x="21600" y="0"/>
                  </a:lnTo>
                  <a:lnTo>
                    <a:pt x="0" y="31"/>
                  </a:lnTo>
                  <a:lnTo>
                    <a:pt x="3736" y="21600"/>
                  </a:lnTo>
                  <a:close/>
                </a:path>
              </a:pathLst>
            </a:custGeom>
            <a:solidFill>
              <a:srgbClr val="F5723E">
                <a:alpha val="63821"/>
              </a:srgbClr>
            </a:solidFill>
            <a:ln w="12700" cap="flat">
              <a:noFill/>
              <a:miter lim="400000"/>
            </a:ln>
            <a:effectLst/>
          </p:spPr>
          <p:txBody>
            <a:bodyPr wrap="square" lIns="50800" tIns="50800" rIns="50800" bIns="50800" numCol="1" anchor="ctr">
              <a:noAutofit/>
            </a:bodyPr>
            <a:lstStyle/>
            <a:p>
              <a:pPr>
                <a:defRPr sz="2400"/>
              </a:pPr>
              <a:endParaRPr/>
            </a:p>
          </p:txBody>
        </p:sp>
        <p:sp>
          <p:nvSpPr>
            <p:cNvPr id="52" name="Shape"/>
            <p:cNvSpPr/>
            <p:nvPr/>
          </p:nvSpPr>
          <p:spPr>
            <a:xfrm>
              <a:off x="0" y="0"/>
              <a:ext cx="13043035" cy="354924"/>
            </a:xfrm>
            <a:custGeom>
              <a:avLst/>
              <a:gdLst/>
              <a:ahLst/>
              <a:cxnLst>
                <a:cxn ang="0">
                  <a:pos x="wd2" y="hd2"/>
                </a:cxn>
                <a:cxn ang="5400000">
                  <a:pos x="wd2" y="hd2"/>
                </a:cxn>
                <a:cxn ang="10800000">
                  <a:pos x="wd2" y="hd2"/>
                </a:cxn>
                <a:cxn ang="16200000">
                  <a:pos x="wd2" y="hd2"/>
                </a:cxn>
              </a:cxnLst>
              <a:rect l="0" t="0" r="r" b="b"/>
              <a:pathLst>
                <a:path w="21600" h="21600" extrusionOk="0">
                  <a:moveTo>
                    <a:pt x="26" y="0"/>
                  </a:moveTo>
                  <a:lnTo>
                    <a:pt x="21599" y="789"/>
                  </a:lnTo>
                  <a:lnTo>
                    <a:pt x="21600" y="3428"/>
                  </a:lnTo>
                  <a:lnTo>
                    <a:pt x="0" y="21600"/>
                  </a:lnTo>
                  <a:lnTo>
                    <a:pt x="26" y="0"/>
                  </a:lnTo>
                  <a:close/>
                </a:path>
              </a:pathLst>
            </a:custGeom>
            <a:solidFill>
              <a:srgbClr val="383438">
                <a:alpha val="95000"/>
              </a:srgbClr>
            </a:solidFill>
            <a:ln w="12700" cap="flat">
              <a:noFill/>
              <a:miter lim="400000"/>
            </a:ln>
            <a:effectLst/>
          </p:spPr>
          <p:txBody>
            <a:bodyPr wrap="square" lIns="50800" tIns="50800" rIns="50800" bIns="50800" numCol="1" anchor="ctr">
              <a:noAutofit/>
            </a:bodyPr>
            <a:lstStyle/>
            <a:p>
              <a:pPr>
                <a:defRPr sz="2400"/>
              </a:pPr>
              <a:endParaRPr/>
            </a:p>
          </p:txBody>
        </p:sp>
      </p:grpSp>
      <p:sp>
        <p:nvSpPr>
          <p:cNvPr id="54" name="Line"/>
          <p:cNvSpPr/>
          <p:nvPr/>
        </p:nvSpPr>
        <p:spPr>
          <a:xfrm>
            <a:off x="6126367" y="1782002"/>
            <a:ext cx="752067" cy="2"/>
          </a:xfrm>
          <a:prstGeom prst="line">
            <a:avLst/>
          </a:prstGeom>
          <a:ln w="38100">
            <a:solidFill>
              <a:srgbClr val="F5713A"/>
            </a:solidFill>
            <a:miter lim="400000"/>
          </a:ln>
        </p:spPr>
        <p:txBody>
          <a:bodyPr lIns="45718" tIns="45718" rIns="45718" bIns="45718"/>
          <a:lstStyle/>
          <a:p>
            <a:endParaRP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mp; Bullets simple copy 1">
    <p:spTree>
      <p:nvGrpSpPr>
        <p:cNvPr id="1" name=""/>
        <p:cNvGrpSpPr/>
        <p:nvPr/>
      </p:nvGrpSpPr>
      <p:grpSpPr>
        <a:xfrm>
          <a:off x="0" y="0"/>
          <a:ext cx="0" cy="0"/>
          <a:chOff x="0" y="0"/>
          <a:chExt cx="0" cy="0"/>
        </a:xfrm>
      </p:grpSpPr>
      <p:sp>
        <p:nvSpPr>
          <p:cNvPr id="62" name="Title Text"/>
          <p:cNvSpPr txBox="1">
            <a:spLocks noGrp="1"/>
          </p:cNvSpPr>
          <p:nvPr>
            <p:ph type="title"/>
          </p:nvPr>
        </p:nvSpPr>
        <p:spPr>
          <a:xfrm>
            <a:off x="951374" y="641203"/>
            <a:ext cx="11112501" cy="1016497"/>
          </a:xfrm>
          <a:prstGeom prst="rect">
            <a:avLst/>
          </a:prstGeom>
        </p:spPr>
        <p:txBody>
          <a:bodyPr/>
          <a:lstStyle>
            <a:lvl1pPr>
              <a:defRPr sz="6000">
                <a:solidFill>
                  <a:srgbClr val="000000"/>
                </a:solidFill>
              </a:defRPr>
            </a:lvl1pPr>
          </a:lstStyle>
          <a:p>
            <a:r>
              <a:t>Title Text</a:t>
            </a:r>
          </a:p>
        </p:txBody>
      </p:sp>
      <p:sp>
        <p:nvSpPr>
          <p:cNvPr id="63" name="Body Level One…"/>
          <p:cNvSpPr txBox="1">
            <a:spLocks noGrp="1"/>
          </p:cNvSpPr>
          <p:nvPr>
            <p:ph type="body" idx="1"/>
          </p:nvPr>
        </p:nvSpPr>
        <p:spPr>
          <a:xfrm>
            <a:off x="508000" y="2222500"/>
            <a:ext cx="11997461" cy="6413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Line"/>
          <p:cNvSpPr/>
          <p:nvPr/>
        </p:nvSpPr>
        <p:spPr>
          <a:xfrm>
            <a:off x="6126367" y="1782002"/>
            <a:ext cx="752068" cy="2"/>
          </a:xfrm>
          <a:prstGeom prst="line">
            <a:avLst/>
          </a:prstGeom>
          <a:ln w="38100">
            <a:solidFill>
              <a:srgbClr val="F5713A"/>
            </a:solidFill>
            <a:miter lim="400000"/>
          </a:ln>
        </p:spPr>
        <p:txBody>
          <a:bodyPr lIns="45718" tIns="45718" rIns="45718" bIns="45718"/>
          <a:lstStyle/>
          <a:p>
            <a:endParaRPr/>
          </a:p>
        </p:txBody>
      </p:sp>
      <p:grpSp>
        <p:nvGrpSpPr>
          <p:cNvPr id="68" name="Group"/>
          <p:cNvGrpSpPr/>
          <p:nvPr/>
        </p:nvGrpSpPr>
        <p:grpSpPr>
          <a:xfrm>
            <a:off x="-19118" y="-11820"/>
            <a:ext cx="13043036" cy="751272"/>
            <a:chOff x="0" y="0"/>
            <a:chExt cx="13043034" cy="751271"/>
          </a:xfrm>
        </p:grpSpPr>
        <p:sp>
          <p:nvSpPr>
            <p:cNvPr id="65" name="Shape"/>
            <p:cNvSpPr/>
            <p:nvPr/>
          </p:nvSpPr>
          <p:spPr>
            <a:xfrm>
              <a:off x="1071668" y="51724"/>
              <a:ext cx="11954886" cy="699548"/>
            </a:xfrm>
            <a:custGeom>
              <a:avLst/>
              <a:gdLst/>
              <a:ahLst/>
              <a:cxnLst>
                <a:cxn ang="0">
                  <a:pos x="wd2" y="hd2"/>
                </a:cxn>
                <a:cxn ang="5400000">
                  <a:pos x="wd2" y="hd2"/>
                </a:cxn>
                <a:cxn ang="10800000">
                  <a:pos x="wd2" y="hd2"/>
                </a:cxn>
                <a:cxn ang="16200000">
                  <a:pos x="wd2" y="hd2"/>
                </a:cxn>
              </a:cxnLst>
              <a:rect l="0" t="0" r="r" b="b"/>
              <a:pathLst>
                <a:path w="21600" h="21600" extrusionOk="0">
                  <a:moveTo>
                    <a:pt x="1151" y="366"/>
                  </a:moveTo>
                  <a:lnTo>
                    <a:pt x="21594" y="0"/>
                  </a:lnTo>
                  <a:lnTo>
                    <a:pt x="21600" y="2017"/>
                  </a:lnTo>
                  <a:lnTo>
                    <a:pt x="0" y="21600"/>
                  </a:lnTo>
                  <a:lnTo>
                    <a:pt x="1151" y="366"/>
                  </a:lnTo>
                  <a:close/>
                </a:path>
              </a:pathLst>
            </a:custGeom>
            <a:solidFill>
              <a:srgbClr val="F56F35"/>
            </a:solidFill>
            <a:ln w="12700" cap="flat">
              <a:noFill/>
              <a:miter lim="400000"/>
            </a:ln>
            <a:effectLst/>
          </p:spPr>
          <p:txBody>
            <a:bodyPr wrap="square" lIns="50800" tIns="50800" rIns="50800" bIns="50800" numCol="1" anchor="ctr">
              <a:noAutofit/>
            </a:bodyPr>
            <a:lstStyle/>
            <a:p>
              <a:pPr>
                <a:defRPr sz="2400"/>
              </a:pPr>
              <a:endParaRPr/>
            </a:p>
          </p:txBody>
        </p:sp>
        <p:sp>
          <p:nvSpPr>
            <p:cNvPr id="66" name="Shape"/>
            <p:cNvSpPr/>
            <p:nvPr/>
          </p:nvSpPr>
          <p:spPr>
            <a:xfrm>
              <a:off x="690394" y="15952"/>
              <a:ext cx="12335755" cy="372119"/>
            </a:xfrm>
            <a:custGeom>
              <a:avLst/>
              <a:gdLst/>
              <a:ahLst/>
              <a:cxnLst>
                <a:cxn ang="0">
                  <a:pos x="wd2" y="hd2"/>
                </a:cxn>
                <a:cxn ang="5400000">
                  <a:pos x="wd2" y="hd2"/>
                </a:cxn>
                <a:cxn ang="10800000">
                  <a:pos x="wd2" y="hd2"/>
                </a:cxn>
                <a:cxn ang="16200000">
                  <a:pos x="wd2" y="hd2"/>
                </a:cxn>
              </a:cxnLst>
              <a:rect l="0" t="0" r="r" b="b"/>
              <a:pathLst>
                <a:path w="21600" h="21600" extrusionOk="0">
                  <a:moveTo>
                    <a:pt x="3736" y="21600"/>
                  </a:moveTo>
                  <a:lnTo>
                    <a:pt x="21594" y="2219"/>
                  </a:lnTo>
                  <a:lnTo>
                    <a:pt x="21600" y="0"/>
                  </a:lnTo>
                  <a:lnTo>
                    <a:pt x="0" y="31"/>
                  </a:lnTo>
                  <a:lnTo>
                    <a:pt x="3736" y="21600"/>
                  </a:lnTo>
                  <a:close/>
                </a:path>
              </a:pathLst>
            </a:custGeom>
            <a:solidFill>
              <a:srgbClr val="F5723E">
                <a:alpha val="63821"/>
              </a:srgbClr>
            </a:solidFill>
            <a:ln w="12700" cap="flat">
              <a:noFill/>
              <a:miter lim="400000"/>
            </a:ln>
            <a:effectLst/>
          </p:spPr>
          <p:txBody>
            <a:bodyPr wrap="square" lIns="50800" tIns="50800" rIns="50800" bIns="50800" numCol="1" anchor="ctr">
              <a:noAutofit/>
            </a:bodyPr>
            <a:lstStyle/>
            <a:p>
              <a:pPr>
                <a:defRPr sz="2400"/>
              </a:pPr>
              <a:endParaRPr/>
            </a:p>
          </p:txBody>
        </p:sp>
        <p:sp>
          <p:nvSpPr>
            <p:cNvPr id="67" name="Shape"/>
            <p:cNvSpPr/>
            <p:nvPr/>
          </p:nvSpPr>
          <p:spPr>
            <a:xfrm>
              <a:off x="0" y="0"/>
              <a:ext cx="13043035" cy="354924"/>
            </a:xfrm>
            <a:custGeom>
              <a:avLst/>
              <a:gdLst/>
              <a:ahLst/>
              <a:cxnLst>
                <a:cxn ang="0">
                  <a:pos x="wd2" y="hd2"/>
                </a:cxn>
                <a:cxn ang="5400000">
                  <a:pos x="wd2" y="hd2"/>
                </a:cxn>
                <a:cxn ang="10800000">
                  <a:pos x="wd2" y="hd2"/>
                </a:cxn>
                <a:cxn ang="16200000">
                  <a:pos x="wd2" y="hd2"/>
                </a:cxn>
              </a:cxnLst>
              <a:rect l="0" t="0" r="r" b="b"/>
              <a:pathLst>
                <a:path w="21600" h="21600" extrusionOk="0">
                  <a:moveTo>
                    <a:pt x="26" y="0"/>
                  </a:moveTo>
                  <a:lnTo>
                    <a:pt x="21599" y="789"/>
                  </a:lnTo>
                  <a:lnTo>
                    <a:pt x="21600" y="3428"/>
                  </a:lnTo>
                  <a:lnTo>
                    <a:pt x="0" y="21600"/>
                  </a:lnTo>
                  <a:lnTo>
                    <a:pt x="26" y="0"/>
                  </a:lnTo>
                  <a:close/>
                </a:path>
              </a:pathLst>
            </a:custGeom>
            <a:solidFill>
              <a:srgbClr val="383438">
                <a:alpha val="95000"/>
              </a:srgbClr>
            </a:solidFill>
            <a:ln w="12700" cap="flat">
              <a:noFill/>
              <a:miter lim="400000"/>
            </a:ln>
            <a:effectLst/>
          </p:spPr>
          <p:txBody>
            <a:bodyPr wrap="square" lIns="50800" tIns="50800" rIns="50800" bIns="50800" numCol="1" anchor="ctr">
              <a:noAutofit/>
            </a:bodyPr>
            <a:lstStyle/>
            <a:p>
              <a:pPr>
                <a:defRPr sz="2400"/>
              </a:pPr>
              <a:endParaRPr/>
            </a:p>
          </p:txBody>
        </p:sp>
      </p:gr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79" name="Group"/>
          <p:cNvGrpSpPr/>
          <p:nvPr/>
        </p:nvGrpSpPr>
        <p:grpSpPr>
          <a:xfrm>
            <a:off x="-16105" y="8722590"/>
            <a:ext cx="13026719" cy="1042624"/>
            <a:chOff x="0" y="0"/>
            <a:chExt cx="13026717" cy="1042623"/>
          </a:xfrm>
        </p:grpSpPr>
        <p:sp>
          <p:nvSpPr>
            <p:cNvPr id="76" name="Shape"/>
            <p:cNvSpPr/>
            <p:nvPr/>
          </p:nvSpPr>
          <p:spPr>
            <a:xfrm>
              <a:off x="-1" y="0"/>
              <a:ext cx="9813685" cy="1040537"/>
            </a:xfrm>
            <a:custGeom>
              <a:avLst/>
              <a:gdLst/>
              <a:ahLst/>
              <a:cxnLst>
                <a:cxn ang="0">
                  <a:pos x="wd2" y="hd2"/>
                </a:cxn>
                <a:cxn ang="5400000">
                  <a:pos x="wd2" y="hd2"/>
                </a:cxn>
                <a:cxn ang="10800000">
                  <a:pos x="wd2" y="hd2"/>
                </a:cxn>
                <a:cxn ang="16200000">
                  <a:pos x="wd2" y="hd2"/>
                </a:cxn>
              </a:cxnLst>
              <a:rect l="0" t="0" r="r" b="b"/>
              <a:pathLst>
                <a:path w="21600" h="21600" extrusionOk="0">
                  <a:moveTo>
                    <a:pt x="21" y="0"/>
                  </a:moveTo>
                  <a:lnTo>
                    <a:pt x="21093" y="196"/>
                  </a:lnTo>
                  <a:lnTo>
                    <a:pt x="21600" y="11059"/>
                  </a:lnTo>
                  <a:lnTo>
                    <a:pt x="21076" y="21600"/>
                  </a:lnTo>
                  <a:lnTo>
                    <a:pt x="0" y="21354"/>
                  </a:lnTo>
                  <a:lnTo>
                    <a:pt x="21" y="0"/>
                  </a:lnTo>
                  <a:close/>
                </a:path>
              </a:pathLst>
            </a:custGeom>
            <a:gradFill flip="none" rotWithShape="1">
              <a:gsLst>
                <a:gs pos="0">
                  <a:srgbClr val="FBFBFB"/>
                </a:gs>
                <a:gs pos="100000">
                  <a:srgbClr val="BEBEBE"/>
                </a:gs>
              </a:gsLst>
              <a:lin ang="0" scaled="0"/>
            </a:gra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defRPr sz="2400"/>
              </a:pPr>
              <a:endParaRPr/>
            </a:p>
          </p:txBody>
        </p:sp>
        <p:sp>
          <p:nvSpPr>
            <p:cNvPr id="77" name="Shape"/>
            <p:cNvSpPr/>
            <p:nvPr/>
          </p:nvSpPr>
          <p:spPr>
            <a:xfrm>
              <a:off x="9763798" y="10472"/>
              <a:ext cx="3262920" cy="1032152"/>
            </a:xfrm>
            <a:custGeom>
              <a:avLst/>
              <a:gdLst/>
              <a:ahLst/>
              <a:cxnLst>
                <a:cxn ang="0">
                  <a:pos x="wd2" y="hd2"/>
                </a:cxn>
                <a:cxn ang="5400000">
                  <a:pos x="wd2" y="hd2"/>
                </a:cxn>
                <a:cxn ang="10800000">
                  <a:pos x="wd2" y="hd2"/>
                </a:cxn>
                <a:cxn ang="16200000">
                  <a:pos x="wd2" y="hd2"/>
                </a:cxn>
              </a:cxnLst>
              <a:rect l="0" t="0" r="r" b="b"/>
              <a:pathLst>
                <a:path w="21600" h="21600" extrusionOk="0">
                  <a:moveTo>
                    <a:pt x="72" y="0"/>
                  </a:moveTo>
                  <a:lnTo>
                    <a:pt x="1581" y="11059"/>
                  </a:lnTo>
                  <a:lnTo>
                    <a:pt x="0" y="21600"/>
                  </a:lnTo>
                  <a:lnTo>
                    <a:pt x="21517" y="21361"/>
                  </a:lnTo>
                  <a:lnTo>
                    <a:pt x="21600" y="350"/>
                  </a:lnTo>
                  <a:lnTo>
                    <a:pt x="72" y="0"/>
                  </a:lnTo>
                  <a:close/>
                </a:path>
              </a:pathLst>
            </a:custGeom>
            <a:solidFill>
              <a:srgbClr val="F56F35"/>
            </a:solidFill>
            <a:ln w="12700" cap="flat">
              <a:noFill/>
              <a:miter lim="400000"/>
            </a:ln>
            <a:effectLst/>
          </p:spPr>
          <p:txBody>
            <a:bodyPr wrap="square" lIns="50800" tIns="50800" rIns="50800" bIns="50800" numCol="1" anchor="ctr">
              <a:noAutofit/>
            </a:bodyPr>
            <a:lstStyle/>
            <a:p>
              <a:pPr>
                <a:defRPr sz="2400"/>
              </a:pPr>
              <a:endParaRPr/>
            </a:p>
          </p:txBody>
        </p:sp>
        <p:pic>
          <p:nvPicPr>
            <p:cNvPr id="78" name="image2.png" descr="image2.png"/>
            <p:cNvPicPr>
              <a:picLocks noChangeAspect="1"/>
            </p:cNvPicPr>
            <p:nvPr/>
          </p:nvPicPr>
          <p:blipFill>
            <a:blip r:embed="rId2">
              <a:extLst/>
            </a:blip>
            <a:stretch>
              <a:fillRect/>
            </a:stretch>
          </p:blipFill>
          <p:spPr>
            <a:xfrm>
              <a:off x="831242" y="181094"/>
              <a:ext cx="726267" cy="708975"/>
            </a:xfrm>
            <a:prstGeom prst="rect">
              <a:avLst/>
            </a:prstGeom>
            <a:ln w="12700" cap="flat">
              <a:noFill/>
              <a:miter lim="400000"/>
            </a:ln>
            <a:effectLst/>
          </p:spPr>
        </p:pic>
      </p:grpSp>
      <p:sp>
        <p:nvSpPr>
          <p:cNvPr id="80" name="Partner CompanyName Ltd…"/>
          <p:cNvSpPr txBox="1"/>
          <p:nvPr/>
        </p:nvSpPr>
        <p:spPr>
          <a:xfrm>
            <a:off x="1754259" y="8851770"/>
            <a:ext cx="2022501" cy="812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1200"/>
            </a:pPr>
            <a:r>
              <a:t>Partner CompanyName Ltd</a:t>
            </a:r>
          </a:p>
          <a:p>
            <a:pPr algn="l">
              <a:defRPr sz="1200" u="sng"/>
            </a:pPr>
            <a:r>
              <a:rPr>
                <a:solidFill>
                  <a:srgbClr val="0000FF"/>
                </a:solidFill>
                <a:uFill>
                  <a:solidFill>
                    <a:srgbClr val="0000FF"/>
                  </a:solidFill>
                </a:uFill>
                <a:hlinkClick r:id="rId3"/>
              </a:rPr>
              <a:t>www.partnerwebsite.com</a:t>
            </a:r>
          </a:p>
          <a:p>
            <a:pPr algn="l">
              <a:defRPr sz="1200"/>
            </a:pPr>
            <a:r>
              <a:t>FirstName LastName</a:t>
            </a:r>
          </a:p>
          <a:p>
            <a:pPr algn="l">
              <a:defRPr sz="1200"/>
            </a:pPr>
            <a:r>
              <a:t>c: 0987640987</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88" name="Image"/>
          <p:cNvSpPr>
            <a:spLocks noGrp="1"/>
          </p:cNvSpPr>
          <p:nvPr>
            <p:ph type="pic" idx="13"/>
          </p:nvPr>
        </p:nvSpPr>
        <p:spPr>
          <a:xfrm>
            <a:off x="1606550" y="635000"/>
            <a:ext cx="9779000" cy="5918200"/>
          </a:xfrm>
          <a:prstGeom prst="rect">
            <a:avLst/>
          </a:prstGeom>
        </p:spPr>
        <p:txBody>
          <a:bodyPr lIns="91439" tIns="45719" rIns="91439" bIns="45719" anchor="t">
            <a:noAutofit/>
          </a:bodyPr>
          <a:lstStyle/>
          <a:p>
            <a:endParaRPr/>
          </a:p>
        </p:txBody>
      </p:sp>
      <p:sp>
        <p:nvSpPr>
          <p:cNvPr id="89"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90" name="Body Level One…"/>
          <p:cNvSpPr txBox="1">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6311798" y="9245600"/>
            <a:ext cx="368504" cy="381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98"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06" name="Image"/>
          <p:cNvSpPr>
            <a:spLocks noGrp="1"/>
          </p:cNvSpPr>
          <p:nvPr>
            <p:ph type="pic" sz="half" idx="13"/>
          </p:nvPr>
        </p:nvSpPr>
        <p:spPr>
          <a:xfrm>
            <a:off x="6718300" y="635000"/>
            <a:ext cx="5334000" cy="8229600"/>
          </a:xfrm>
          <a:prstGeom prst="rect">
            <a:avLst/>
          </a:prstGeom>
        </p:spPr>
        <p:txBody>
          <a:bodyPr lIns="91439" tIns="45719" rIns="91439" bIns="45719" anchor="t">
            <a:noAutofit/>
          </a:bodyPr>
          <a:lstStyle/>
          <a:p>
            <a:endParaRPr/>
          </a:p>
        </p:txBody>
      </p:sp>
      <p:sp>
        <p:nvSpPr>
          <p:cNvPr id="107" name="Title Text"/>
          <p:cNvSpPr txBox="1">
            <a:spLocks noGrp="1"/>
          </p:cNvSpPr>
          <p:nvPr>
            <p:ph type="title"/>
          </p:nvPr>
        </p:nvSpPr>
        <p:spPr>
          <a:xfrm>
            <a:off x="952500" y="635000"/>
            <a:ext cx="5334000" cy="3987800"/>
          </a:xfrm>
          <a:prstGeom prst="rect">
            <a:avLst/>
          </a:prstGeom>
        </p:spPr>
        <p:txBody>
          <a:bodyPr anchor="b"/>
          <a:lstStyle>
            <a:lvl1pPr>
              <a:defRPr sz="6000">
                <a:solidFill>
                  <a:srgbClr val="000000"/>
                </a:solidFill>
              </a:defRPr>
            </a:lvl1pPr>
          </a:lstStyle>
          <a:p>
            <a:r>
              <a:t>Title Text</a:t>
            </a:r>
          </a:p>
        </p:txBody>
      </p:sp>
      <p:sp>
        <p:nvSpPr>
          <p:cNvPr id="108" name="Body Level One…"/>
          <p:cNvSpPr txBox="1">
            <a:spLocks noGrp="1"/>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5" name="Group"/>
          <p:cNvGrpSpPr/>
          <p:nvPr/>
        </p:nvGrpSpPr>
        <p:grpSpPr>
          <a:xfrm>
            <a:off x="-19118" y="-18783"/>
            <a:ext cx="13043036" cy="2407264"/>
            <a:chOff x="0" y="0"/>
            <a:chExt cx="13043034" cy="2407262"/>
          </a:xfrm>
        </p:grpSpPr>
        <p:sp>
          <p:nvSpPr>
            <p:cNvPr id="2" name="Shape"/>
            <p:cNvSpPr/>
            <p:nvPr/>
          </p:nvSpPr>
          <p:spPr>
            <a:xfrm>
              <a:off x="1069915" y="12538"/>
              <a:ext cx="11960003" cy="2394725"/>
            </a:xfrm>
            <a:custGeom>
              <a:avLst/>
              <a:gdLst/>
              <a:ahLst/>
              <a:cxnLst>
                <a:cxn ang="0">
                  <a:pos x="wd2" y="hd2"/>
                </a:cxn>
                <a:cxn ang="5400000">
                  <a:pos x="wd2" y="hd2"/>
                </a:cxn>
                <a:cxn ang="10800000">
                  <a:pos x="wd2" y="hd2"/>
                </a:cxn>
                <a:cxn ang="16200000">
                  <a:pos x="wd2" y="hd2"/>
                </a:cxn>
              </a:cxnLst>
              <a:rect l="0" t="0" r="r" b="b"/>
              <a:pathLst>
                <a:path w="21600" h="21600" extrusionOk="0">
                  <a:moveTo>
                    <a:pt x="3654" y="0"/>
                  </a:moveTo>
                  <a:lnTo>
                    <a:pt x="21587" y="89"/>
                  </a:lnTo>
                  <a:lnTo>
                    <a:pt x="21600" y="15088"/>
                  </a:lnTo>
                  <a:lnTo>
                    <a:pt x="0" y="21600"/>
                  </a:lnTo>
                  <a:lnTo>
                    <a:pt x="3654" y="0"/>
                  </a:lnTo>
                  <a:close/>
                </a:path>
              </a:pathLst>
            </a:custGeom>
            <a:solidFill>
              <a:srgbClr val="F56F35"/>
            </a:solidFill>
            <a:ln w="12700" cap="flat">
              <a:noFill/>
              <a:miter lim="400000"/>
            </a:ln>
            <a:effectLst/>
          </p:spPr>
          <p:txBody>
            <a:bodyPr wrap="square" lIns="50800" tIns="50800" rIns="50800" bIns="50800" numCol="1" anchor="ctr">
              <a:noAutofit/>
            </a:bodyPr>
            <a:lstStyle/>
            <a:p>
              <a:pPr>
                <a:defRPr sz="2400"/>
              </a:pPr>
              <a:endParaRPr/>
            </a:p>
          </p:txBody>
        </p:sp>
        <p:sp>
          <p:nvSpPr>
            <p:cNvPr id="3" name="Shape"/>
            <p:cNvSpPr/>
            <p:nvPr/>
          </p:nvSpPr>
          <p:spPr>
            <a:xfrm>
              <a:off x="689265" y="0"/>
              <a:ext cx="12315583" cy="2019298"/>
            </a:xfrm>
            <a:custGeom>
              <a:avLst/>
              <a:gdLst/>
              <a:ahLst/>
              <a:cxnLst>
                <a:cxn ang="0">
                  <a:pos x="wd2" y="hd2"/>
                </a:cxn>
                <a:cxn ang="5400000">
                  <a:pos x="wd2" y="hd2"/>
                </a:cxn>
                <a:cxn ang="10800000">
                  <a:pos x="wd2" y="hd2"/>
                </a:cxn>
                <a:cxn ang="16200000">
                  <a:pos x="wd2" y="hd2"/>
                </a:cxn>
              </a:cxnLst>
              <a:rect l="0" t="0" r="r" b="b"/>
              <a:pathLst>
                <a:path w="21600" h="21600" extrusionOk="0">
                  <a:moveTo>
                    <a:pt x="3736" y="21600"/>
                  </a:moveTo>
                  <a:lnTo>
                    <a:pt x="21588" y="17410"/>
                  </a:lnTo>
                  <a:lnTo>
                    <a:pt x="21600" y="0"/>
                  </a:lnTo>
                  <a:lnTo>
                    <a:pt x="0" y="31"/>
                  </a:lnTo>
                  <a:lnTo>
                    <a:pt x="3736" y="21600"/>
                  </a:lnTo>
                  <a:close/>
                </a:path>
              </a:pathLst>
            </a:custGeom>
            <a:solidFill>
              <a:srgbClr val="F5723E">
                <a:alpha val="63821"/>
              </a:srgbClr>
            </a:solidFill>
            <a:ln w="12700" cap="flat">
              <a:noFill/>
              <a:miter lim="400000"/>
            </a:ln>
            <a:effectLst/>
          </p:spPr>
          <p:txBody>
            <a:bodyPr wrap="square" lIns="50800" tIns="50800" rIns="50800" bIns="50800" numCol="1" anchor="ctr">
              <a:noAutofit/>
            </a:bodyPr>
            <a:lstStyle/>
            <a:p>
              <a:pPr>
                <a:defRPr sz="2400"/>
              </a:pPr>
              <a:endParaRPr/>
            </a:p>
          </p:txBody>
        </p:sp>
        <p:sp>
          <p:nvSpPr>
            <p:cNvPr id="4" name="Shape"/>
            <p:cNvSpPr/>
            <p:nvPr/>
          </p:nvSpPr>
          <p:spPr>
            <a:xfrm>
              <a:off x="-1" y="7733"/>
              <a:ext cx="13043036" cy="2003830"/>
            </a:xfrm>
            <a:custGeom>
              <a:avLst/>
              <a:gdLst/>
              <a:ahLst/>
              <a:cxnLst>
                <a:cxn ang="0">
                  <a:pos x="wd2" y="hd2"/>
                </a:cxn>
                <a:cxn ang="5400000">
                  <a:pos x="wd2" y="hd2"/>
                </a:cxn>
                <a:cxn ang="10800000">
                  <a:pos x="wd2" y="hd2"/>
                </a:cxn>
                <a:cxn ang="16200000">
                  <a:pos x="wd2" y="hd2"/>
                </a:cxn>
              </a:cxnLst>
              <a:rect l="0" t="0" r="r" b="b"/>
              <a:pathLst>
                <a:path w="21600" h="21600" extrusionOk="0">
                  <a:moveTo>
                    <a:pt x="26" y="103"/>
                  </a:moveTo>
                  <a:lnTo>
                    <a:pt x="21565" y="0"/>
                  </a:lnTo>
                  <a:lnTo>
                    <a:pt x="21600" y="16100"/>
                  </a:lnTo>
                  <a:lnTo>
                    <a:pt x="0" y="21600"/>
                  </a:lnTo>
                  <a:lnTo>
                    <a:pt x="26" y="103"/>
                  </a:lnTo>
                  <a:close/>
                </a:path>
              </a:pathLst>
            </a:custGeom>
            <a:solidFill>
              <a:srgbClr val="383438">
                <a:alpha val="95000"/>
              </a:srgbClr>
            </a:solidFill>
            <a:ln w="12700" cap="flat">
              <a:noFill/>
              <a:miter lim="400000"/>
            </a:ln>
            <a:effectLst/>
          </p:spPr>
          <p:txBody>
            <a:bodyPr wrap="square" lIns="50800" tIns="50800" rIns="50800" bIns="50800" numCol="1" anchor="ctr">
              <a:noAutofit/>
            </a:bodyPr>
            <a:lstStyle/>
            <a:p>
              <a:pPr>
                <a:defRPr sz="2400"/>
              </a:pPr>
              <a:endParaRPr/>
            </a:p>
          </p:txBody>
        </p:sp>
      </p:grpSp>
      <p:sp>
        <p:nvSpPr>
          <p:cNvPr id="6" name="Body Level One…"/>
          <p:cNvSpPr txBox="1">
            <a:spLocks noGrp="1"/>
          </p:cNvSpPr>
          <p:nvPr>
            <p:ph type="body" idx="1"/>
          </p:nvPr>
        </p:nvSpPr>
        <p:spPr>
          <a:xfrm>
            <a:off x="761998" y="2603500"/>
            <a:ext cx="11811004" cy="641350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7" name="Title Text"/>
          <p:cNvSpPr txBox="1">
            <a:spLocks noGrp="1"/>
          </p:cNvSpPr>
          <p:nvPr>
            <p:ph type="title"/>
          </p:nvPr>
        </p:nvSpPr>
        <p:spPr>
          <a:xfrm>
            <a:off x="956829" y="124816"/>
            <a:ext cx="11112502" cy="139476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8" name="Slide Number"/>
          <p:cNvSpPr txBox="1">
            <a:spLocks noGrp="1"/>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9.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23.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t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Online ordering system…"/>
          <p:cNvSpPr txBox="1">
            <a:spLocks noGrp="1"/>
          </p:cNvSpPr>
          <p:nvPr>
            <p:ph type="title"/>
          </p:nvPr>
        </p:nvSpPr>
        <p:spPr>
          <a:xfrm>
            <a:off x="1542099" y="3428193"/>
            <a:ext cx="10464801" cy="1781092"/>
          </a:xfrm>
          <a:prstGeom prst="rect">
            <a:avLst/>
          </a:prstGeom>
        </p:spPr>
        <p:txBody>
          <a:bodyPr/>
          <a:lstStyle/>
          <a:p>
            <a:pPr defTabSz="438150">
              <a:defRPr sz="7100"/>
            </a:pPr>
            <a:r>
              <a:t>Online ordering system</a:t>
            </a:r>
          </a:p>
          <a:p>
            <a:pPr defTabSz="438150">
              <a:defRPr sz="3700"/>
            </a:pPr>
            <a:r>
              <a:t>- Product overview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You add the            See MENU &amp; Order button on your website and Facebook page.…"/>
          <p:cNvSpPr txBox="1">
            <a:spLocks noGrp="1"/>
          </p:cNvSpPr>
          <p:nvPr>
            <p:ph type="body" sz="half" idx="1"/>
          </p:nvPr>
        </p:nvSpPr>
        <p:spPr>
          <a:xfrm>
            <a:off x="508000" y="2603500"/>
            <a:ext cx="5239492" cy="6413500"/>
          </a:xfrm>
          <a:prstGeom prst="rect">
            <a:avLst/>
          </a:prstGeom>
        </p:spPr>
        <p:txBody>
          <a:bodyPr>
            <a:normAutofit/>
          </a:bodyPr>
          <a:lstStyle/>
          <a:p>
            <a:r>
              <a:rPr lang="en-US" dirty="0"/>
              <a:t>Simply</a:t>
            </a:r>
            <a:r>
              <a:rPr dirty="0"/>
              <a:t> add the</a:t>
            </a:r>
            <a:br>
              <a:rPr lang="en-US" dirty="0"/>
            </a:br>
            <a:r>
              <a:rPr lang="en-US" b="1" dirty="0">
                <a:solidFill>
                  <a:srgbClr val="F18300"/>
                </a:solidFill>
                <a:latin typeface="+mj-lt"/>
                <a:ea typeface="+mj-ea"/>
                <a:cs typeface="+mj-cs"/>
                <a:sym typeface="Helvetica"/>
              </a:rPr>
              <a:t>Se</a:t>
            </a:r>
            <a:r>
              <a:rPr b="1" dirty="0">
                <a:solidFill>
                  <a:srgbClr val="F18300"/>
                </a:solidFill>
                <a:latin typeface="+mj-lt"/>
                <a:ea typeface="+mj-ea"/>
                <a:cs typeface="+mj-cs"/>
                <a:sym typeface="Helvetica"/>
              </a:rPr>
              <a:t>e MENU &amp; Order</a:t>
            </a:r>
            <a:r>
              <a:rPr dirty="0"/>
              <a:t> button on your website and Facebook page.</a:t>
            </a:r>
            <a:r>
              <a:rPr lang="en-US" dirty="0"/>
              <a:t> When clicked, it opens the online menu.</a:t>
            </a:r>
            <a:endParaRPr dirty="0"/>
          </a:p>
          <a:p>
            <a:r>
              <a:rPr lang="en-US" dirty="0"/>
              <a:t>Similarly, the</a:t>
            </a:r>
            <a:r>
              <a:rPr lang="en-US" b="1" dirty="0">
                <a:solidFill>
                  <a:srgbClr val="F18300"/>
                </a:solidFill>
                <a:latin typeface="+mj-lt"/>
                <a:ea typeface="+mj-ea"/>
                <a:cs typeface="+mj-cs"/>
              </a:rPr>
              <a:t> </a:t>
            </a:r>
            <a:r>
              <a:rPr lang="en-US" b="1" dirty="0">
                <a:solidFill>
                  <a:srgbClr val="F18300"/>
                </a:solidFill>
                <a:latin typeface="+mj-lt"/>
                <a:ea typeface="+mj-ea"/>
                <a:cs typeface="+mj-cs"/>
                <a:sym typeface="Helvetica"/>
              </a:rPr>
              <a:t>Table Reservation</a:t>
            </a:r>
            <a:r>
              <a:rPr lang="en-US" dirty="0"/>
              <a:t> button on you website opens the booking form.</a:t>
            </a:r>
            <a:endParaRPr dirty="0"/>
          </a:p>
        </p:txBody>
      </p:sp>
      <p:sp>
        <p:nvSpPr>
          <p:cNvPr id="205" name="How it works"/>
          <p:cNvSpPr txBox="1">
            <a:spLocks noGrp="1"/>
          </p:cNvSpPr>
          <p:nvPr>
            <p:ph type="title"/>
          </p:nvPr>
        </p:nvSpPr>
        <p:spPr>
          <a:xfrm>
            <a:off x="956829" y="133128"/>
            <a:ext cx="11112503" cy="1394042"/>
          </a:xfrm>
          <a:prstGeom prst="rect">
            <a:avLst/>
          </a:prstGeom>
        </p:spPr>
        <p:txBody>
          <a:bodyPr/>
          <a:lstStyle/>
          <a:p>
            <a:r>
              <a:t>How it works</a:t>
            </a:r>
          </a:p>
        </p:txBody>
      </p:sp>
      <p:pic>
        <p:nvPicPr>
          <p:cNvPr id="2" name="Picture 1">
            <a:extLst>
              <a:ext uri="{FF2B5EF4-FFF2-40B4-BE49-F238E27FC236}">
                <a16:creationId xmlns:a16="http://schemas.microsoft.com/office/drawing/2014/main" id="{113371EA-464F-A04B-8FAC-0A1DD0EF6CF9}"/>
              </a:ext>
            </a:extLst>
          </p:cNvPr>
          <p:cNvPicPr>
            <a:picLocks noChangeAspect="1"/>
          </p:cNvPicPr>
          <p:nvPr/>
        </p:nvPicPr>
        <p:blipFill>
          <a:blip r:embed="rId2"/>
          <a:stretch>
            <a:fillRect/>
          </a:stretch>
        </p:blipFill>
        <p:spPr>
          <a:xfrm>
            <a:off x="6284064" y="3338534"/>
            <a:ext cx="6273800" cy="51308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Orders taking app"/>
          <p:cNvSpPr txBox="1">
            <a:spLocks noGrp="1"/>
          </p:cNvSpPr>
          <p:nvPr>
            <p:ph type="title"/>
          </p:nvPr>
        </p:nvSpPr>
        <p:spPr>
          <a:xfrm>
            <a:off x="951373" y="641203"/>
            <a:ext cx="11299082" cy="1016497"/>
          </a:xfrm>
          <a:prstGeom prst="rect">
            <a:avLst/>
          </a:prstGeom>
        </p:spPr>
        <p:txBody>
          <a:bodyPr>
            <a:normAutofit fontScale="90000"/>
          </a:bodyPr>
          <a:lstStyle/>
          <a:p>
            <a:r>
              <a:rPr lang="en-US" dirty="0"/>
              <a:t>App for taking orders &amp; reservations</a:t>
            </a:r>
            <a:endParaRPr dirty="0"/>
          </a:p>
        </p:txBody>
      </p:sp>
      <p:sp>
        <p:nvSpPr>
          <p:cNvPr id="209" name="You receive the orders on a smartphone or tablet (Android or iOS).…"/>
          <p:cNvSpPr txBox="1">
            <a:spLocks noGrp="1"/>
          </p:cNvSpPr>
          <p:nvPr>
            <p:ph type="body" sz="half" idx="1"/>
          </p:nvPr>
        </p:nvSpPr>
        <p:spPr>
          <a:prstGeom prst="rect">
            <a:avLst/>
          </a:prstGeom>
        </p:spPr>
        <p:txBody>
          <a:bodyPr/>
          <a:lstStyle/>
          <a:p>
            <a:r>
              <a:rPr dirty="0"/>
              <a:t>You receive the orders</a:t>
            </a:r>
            <a:r>
              <a:rPr lang="en-US" dirty="0"/>
              <a:t> and table bookings</a:t>
            </a:r>
            <a:r>
              <a:rPr dirty="0"/>
              <a:t> on a smartphone or tablet (Android or iOS).</a:t>
            </a:r>
          </a:p>
          <a:p>
            <a:r>
              <a:rPr dirty="0"/>
              <a:t>You have 3 minutes to confirm the order</a:t>
            </a:r>
            <a:r>
              <a:rPr lang="en-US" dirty="0"/>
              <a:t> / reservation</a:t>
            </a:r>
            <a:r>
              <a:rPr dirty="0"/>
              <a:t>.</a:t>
            </a:r>
          </a:p>
          <a:p>
            <a:r>
              <a:rPr dirty="0"/>
              <a:t>Orders can be printed directly from the app.</a:t>
            </a:r>
          </a:p>
        </p:txBody>
      </p:sp>
      <p:pic>
        <p:nvPicPr>
          <p:cNvPr id="2" name="Picture 1">
            <a:extLst>
              <a:ext uri="{FF2B5EF4-FFF2-40B4-BE49-F238E27FC236}">
                <a16:creationId xmlns:a16="http://schemas.microsoft.com/office/drawing/2014/main" id="{AE986C6E-CB07-0046-98CB-9B9141831285}"/>
              </a:ext>
            </a:extLst>
          </p:cNvPr>
          <p:cNvPicPr>
            <a:picLocks noChangeAspect="1"/>
          </p:cNvPicPr>
          <p:nvPr/>
        </p:nvPicPr>
        <p:blipFill>
          <a:blip r:embed="rId2"/>
          <a:stretch>
            <a:fillRect/>
          </a:stretch>
        </p:blipFill>
        <p:spPr>
          <a:xfrm>
            <a:off x="6902537" y="2513730"/>
            <a:ext cx="5588000" cy="668020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rerequisites"/>
          <p:cNvSpPr txBox="1">
            <a:spLocks noGrp="1"/>
          </p:cNvSpPr>
          <p:nvPr>
            <p:ph type="title"/>
          </p:nvPr>
        </p:nvSpPr>
        <p:spPr>
          <a:xfrm>
            <a:off x="951373" y="641203"/>
            <a:ext cx="11112503" cy="1016497"/>
          </a:xfrm>
          <a:prstGeom prst="rect">
            <a:avLst/>
          </a:prstGeom>
        </p:spPr>
        <p:txBody>
          <a:bodyPr/>
          <a:lstStyle/>
          <a:p>
            <a:r>
              <a:t>Prerequisites</a:t>
            </a:r>
          </a:p>
        </p:txBody>
      </p:sp>
      <p:sp>
        <p:nvSpPr>
          <p:cNvPr id="213" name="One dedicated smartphone or tablet (Android or iOS) for taking online orders (per restaurant location).…"/>
          <p:cNvSpPr txBox="1">
            <a:spLocks noGrp="1"/>
          </p:cNvSpPr>
          <p:nvPr>
            <p:ph type="body" sz="half" idx="1"/>
          </p:nvPr>
        </p:nvSpPr>
        <p:spPr>
          <a:xfrm>
            <a:off x="507999" y="2222500"/>
            <a:ext cx="7474681" cy="6464650"/>
          </a:xfrm>
          <a:prstGeom prst="rect">
            <a:avLst/>
          </a:prstGeom>
        </p:spPr>
        <p:txBody>
          <a:bodyPr/>
          <a:lstStyle/>
          <a:p>
            <a:pPr marL="571500" indent="-571500">
              <a:buSzPct val="55000"/>
              <a:buBlip>
                <a:blip r:embed="rId2"/>
              </a:buBlip>
            </a:pPr>
            <a:r>
              <a:rPr dirty="0"/>
              <a:t>One dedicated smartphone or tablet (Android or iOS) for taking online orders</a:t>
            </a:r>
            <a:r>
              <a:rPr lang="en-US" dirty="0"/>
              <a:t> and reservations</a:t>
            </a:r>
            <a:r>
              <a:rPr dirty="0"/>
              <a:t> (per restaurant location).</a:t>
            </a:r>
          </a:p>
          <a:p>
            <a:pPr marL="571500" indent="-571500">
              <a:buSzPct val="55000"/>
              <a:buBlip>
                <a:blip r:embed="rId2"/>
              </a:buBlip>
            </a:pPr>
            <a:r>
              <a:rPr dirty="0"/>
              <a:t>Permanent internet connection for the order taking device.</a:t>
            </a:r>
          </a:p>
        </p:txBody>
      </p:sp>
      <p:pic>
        <p:nvPicPr>
          <p:cNvPr id="214" name="pasted-image.tiff" descr="pasted-image.tiff"/>
          <p:cNvPicPr>
            <a:picLocks noChangeAspect="1"/>
          </p:cNvPicPr>
          <p:nvPr/>
        </p:nvPicPr>
        <p:blipFill>
          <a:blip r:embed="rId3">
            <a:extLst/>
          </a:blip>
          <a:stretch>
            <a:fillRect/>
          </a:stretch>
        </p:blipFill>
        <p:spPr>
          <a:xfrm>
            <a:off x="8297757" y="2848956"/>
            <a:ext cx="4601195" cy="4296704"/>
          </a:xfrm>
          <a:prstGeom prst="rect">
            <a:avLst/>
          </a:prstGeom>
          <a:ln w="12700">
            <a:miter lim="400000"/>
          </a:ln>
        </p:spPr>
      </p:pic>
      <p:pic>
        <p:nvPicPr>
          <p:cNvPr id="215" name="pasted-image.tiff" descr="pasted-image.tiff"/>
          <p:cNvPicPr>
            <a:picLocks noChangeAspect="1"/>
          </p:cNvPicPr>
          <p:nvPr/>
        </p:nvPicPr>
        <p:blipFill>
          <a:blip r:embed="rId4">
            <a:extLst/>
          </a:blip>
          <a:stretch>
            <a:fillRect/>
          </a:stretch>
        </p:blipFill>
        <p:spPr>
          <a:xfrm>
            <a:off x="9298934" y="7659416"/>
            <a:ext cx="2598841" cy="44059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Anyone can do it within minutes:…"/>
          <p:cNvSpPr txBox="1">
            <a:spLocks noGrp="1"/>
          </p:cNvSpPr>
          <p:nvPr>
            <p:ph type="body" idx="1"/>
          </p:nvPr>
        </p:nvSpPr>
        <p:spPr>
          <a:xfrm>
            <a:off x="761998" y="2603500"/>
            <a:ext cx="11811004" cy="6413502"/>
          </a:xfrm>
          <a:prstGeom prst="rect">
            <a:avLst/>
          </a:prstGeom>
        </p:spPr>
        <p:txBody>
          <a:bodyPr/>
          <a:lstStyle/>
          <a:p>
            <a:pPr marL="0" indent="0">
              <a:buSzTx/>
              <a:buNone/>
            </a:pPr>
            <a:r>
              <a:rPr dirty="0"/>
              <a:t>Anyone can do it within minutes:</a:t>
            </a:r>
          </a:p>
          <a:p>
            <a:pPr marL="635000" indent="-635000">
              <a:buSzPct val="100000"/>
              <a:buAutoNum type="arabicPeriod"/>
            </a:pPr>
            <a:r>
              <a:rPr dirty="0"/>
              <a:t>Create your restaurant profile (15 minutes)</a:t>
            </a:r>
          </a:p>
          <a:p>
            <a:pPr marL="635000" indent="-635000">
              <a:buSzPct val="100000"/>
              <a:buAutoNum type="arabicPeriod"/>
            </a:pPr>
            <a:r>
              <a:rPr dirty="0"/>
              <a:t>Install the order taking app (1 minute)</a:t>
            </a:r>
          </a:p>
          <a:p>
            <a:pPr marL="635000" indent="-635000">
              <a:buSzPct val="100000"/>
              <a:buAutoNum type="arabicPeriod"/>
            </a:pPr>
            <a:r>
              <a:rPr dirty="0"/>
              <a:t>Publish the See Menu &amp; Order </a:t>
            </a:r>
            <a:r>
              <a:rPr lang="en-US" dirty="0"/>
              <a:t>and Table Reservation </a:t>
            </a:r>
            <a:r>
              <a:rPr dirty="0"/>
              <a:t>button</a:t>
            </a:r>
            <a:r>
              <a:rPr lang="en-US" dirty="0"/>
              <a:t>s</a:t>
            </a:r>
            <a:r>
              <a:rPr dirty="0"/>
              <a:t> (1 minute)</a:t>
            </a:r>
          </a:p>
        </p:txBody>
      </p:sp>
      <p:sp>
        <p:nvSpPr>
          <p:cNvPr id="218" name="How to set it up"/>
          <p:cNvSpPr txBox="1">
            <a:spLocks noGrp="1"/>
          </p:cNvSpPr>
          <p:nvPr>
            <p:ph type="title"/>
          </p:nvPr>
        </p:nvSpPr>
        <p:spPr>
          <a:xfrm>
            <a:off x="956829" y="124816"/>
            <a:ext cx="11112503" cy="1394764"/>
          </a:xfrm>
          <a:prstGeom prst="rect">
            <a:avLst/>
          </a:prstGeom>
        </p:spPr>
        <p:txBody>
          <a:bodyPr/>
          <a:lstStyle/>
          <a:p>
            <a:r>
              <a:t>How to set it up</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The most restaurant-friendly ordering system."/>
          <p:cNvSpPr txBox="1">
            <a:spLocks noGrp="1"/>
          </p:cNvSpPr>
          <p:nvPr>
            <p:ph type="body" sz="quarter" idx="1"/>
          </p:nvPr>
        </p:nvSpPr>
        <p:spPr>
          <a:xfrm>
            <a:off x="761998" y="2603500"/>
            <a:ext cx="11480804" cy="876864"/>
          </a:xfrm>
          <a:prstGeom prst="rect">
            <a:avLst/>
          </a:prstGeom>
        </p:spPr>
        <p:txBody>
          <a:bodyPr/>
          <a:lstStyle/>
          <a:p>
            <a:r>
              <a:t>The most restaurant-friendly ordering system.</a:t>
            </a:r>
          </a:p>
        </p:txBody>
      </p:sp>
      <p:sp>
        <p:nvSpPr>
          <p:cNvPr id="221" name="Admin Panel - Highlights"/>
          <p:cNvSpPr txBox="1">
            <a:spLocks noGrp="1"/>
          </p:cNvSpPr>
          <p:nvPr>
            <p:ph type="title"/>
          </p:nvPr>
        </p:nvSpPr>
        <p:spPr>
          <a:xfrm>
            <a:off x="956829" y="124816"/>
            <a:ext cx="11112503" cy="1394764"/>
          </a:xfrm>
          <a:prstGeom prst="rect">
            <a:avLst/>
          </a:prstGeom>
        </p:spPr>
        <p:txBody>
          <a:bodyPr/>
          <a:lstStyle>
            <a:lvl1pPr>
              <a:defRPr sz="7000"/>
            </a:lvl1pPr>
          </a:lstStyle>
          <a:p>
            <a:r>
              <a:t>Admin Panel - Highlights</a:t>
            </a:r>
          </a:p>
        </p:txBody>
      </p:sp>
      <p:pic>
        <p:nvPicPr>
          <p:cNvPr id="222" name="image17.png" descr="image17.png"/>
          <p:cNvPicPr>
            <a:picLocks noChangeAspect="1"/>
          </p:cNvPicPr>
          <p:nvPr/>
        </p:nvPicPr>
        <p:blipFill>
          <a:blip r:embed="rId2">
            <a:extLst/>
          </a:blip>
          <a:stretch>
            <a:fillRect/>
          </a:stretch>
        </p:blipFill>
        <p:spPr>
          <a:xfrm>
            <a:off x="1786310" y="3696585"/>
            <a:ext cx="9432176" cy="5058169"/>
          </a:xfrm>
          <a:prstGeom prst="rect">
            <a:avLst/>
          </a:prstGeom>
          <a:ln w="635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he menu editor"/>
          <p:cNvSpPr txBox="1">
            <a:spLocks noGrp="1"/>
          </p:cNvSpPr>
          <p:nvPr>
            <p:ph type="title"/>
          </p:nvPr>
        </p:nvSpPr>
        <p:spPr>
          <a:xfrm>
            <a:off x="951373" y="641203"/>
            <a:ext cx="11112503" cy="1016497"/>
          </a:xfrm>
          <a:prstGeom prst="rect">
            <a:avLst/>
          </a:prstGeom>
        </p:spPr>
        <p:txBody>
          <a:bodyPr/>
          <a:lstStyle/>
          <a:p>
            <a:r>
              <a:t>The menu editor</a:t>
            </a:r>
          </a:p>
        </p:txBody>
      </p:sp>
      <p:sp>
        <p:nvSpPr>
          <p:cNvPr id="225" name="Free stock of images available for you.…"/>
          <p:cNvSpPr txBox="1">
            <a:spLocks noGrp="1"/>
          </p:cNvSpPr>
          <p:nvPr>
            <p:ph type="body" sz="half" idx="1"/>
          </p:nvPr>
        </p:nvSpPr>
        <p:spPr>
          <a:prstGeom prst="rect">
            <a:avLst/>
          </a:prstGeom>
        </p:spPr>
        <p:txBody>
          <a:bodyPr/>
          <a:lstStyle/>
          <a:p>
            <a:r>
              <a:t>Free stock of images available for you.</a:t>
            </a:r>
          </a:p>
          <a:p>
            <a:r>
              <a:t>Reusable choices and add-ons. </a:t>
            </a:r>
          </a:p>
          <a:p>
            <a:r>
              <a:t>Drag &amp; drop elements to reposition them.</a:t>
            </a:r>
          </a:p>
        </p:txBody>
      </p:sp>
      <p:pic>
        <p:nvPicPr>
          <p:cNvPr id="226" name="image18.png" descr="image18.png"/>
          <p:cNvPicPr>
            <a:picLocks noChangeAspect="1"/>
          </p:cNvPicPr>
          <p:nvPr/>
        </p:nvPicPr>
        <p:blipFill>
          <a:blip r:embed="rId2">
            <a:extLst/>
          </a:blip>
          <a:stretch>
            <a:fillRect/>
          </a:stretch>
        </p:blipFill>
        <p:spPr>
          <a:xfrm>
            <a:off x="6477000" y="2984500"/>
            <a:ext cx="6197600" cy="4797088"/>
          </a:xfrm>
          <a:prstGeom prst="rect">
            <a:avLst/>
          </a:prstGeom>
          <a:ln w="635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porting module"/>
          <p:cNvSpPr txBox="1">
            <a:spLocks noGrp="1"/>
          </p:cNvSpPr>
          <p:nvPr>
            <p:ph type="title"/>
          </p:nvPr>
        </p:nvSpPr>
        <p:spPr>
          <a:xfrm>
            <a:off x="951373" y="641203"/>
            <a:ext cx="11112503" cy="1016497"/>
          </a:xfrm>
          <a:prstGeom prst="rect">
            <a:avLst/>
          </a:prstGeom>
        </p:spPr>
        <p:txBody>
          <a:bodyPr/>
          <a:lstStyle/>
          <a:p>
            <a:r>
              <a:t>Reporting module </a:t>
            </a:r>
          </a:p>
        </p:txBody>
      </p:sp>
      <p:sp>
        <p:nvSpPr>
          <p:cNvPr id="229" name="Your business in numbers: orders stats, delivery heat-map and more"/>
          <p:cNvSpPr txBox="1">
            <a:spLocks noGrp="1"/>
          </p:cNvSpPr>
          <p:nvPr>
            <p:ph type="body" sz="quarter" idx="1"/>
          </p:nvPr>
        </p:nvSpPr>
        <p:spPr>
          <a:xfrm>
            <a:off x="507999" y="2222500"/>
            <a:ext cx="11997463" cy="1200674"/>
          </a:xfrm>
          <a:prstGeom prst="rect">
            <a:avLst/>
          </a:prstGeom>
        </p:spPr>
        <p:txBody>
          <a:bodyPr/>
          <a:lstStyle/>
          <a:p>
            <a:r>
              <a:t>Your business in numbers: orders stats, delivery heat-map and more </a:t>
            </a:r>
          </a:p>
        </p:txBody>
      </p:sp>
      <p:pic>
        <p:nvPicPr>
          <p:cNvPr id="230" name="image20.png" descr="image20.png"/>
          <p:cNvPicPr>
            <a:picLocks noChangeAspect="1"/>
          </p:cNvPicPr>
          <p:nvPr/>
        </p:nvPicPr>
        <p:blipFill>
          <a:blip r:embed="rId2">
            <a:extLst/>
          </a:blip>
          <a:stretch>
            <a:fillRect/>
          </a:stretch>
        </p:blipFill>
        <p:spPr>
          <a:xfrm>
            <a:off x="1181030" y="3847655"/>
            <a:ext cx="10642739" cy="4756030"/>
          </a:xfrm>
          <a:prstGeom prst="rect">
            <a:avLst/>
          </a:prstGeom>
          <a:ln w="635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Multi-location support"/>
          <p:cNvSpPr txBox="1">
            <a:spLocks noGrp="1"/>
          </p:cNvSpPr>
          <p:nvPr>
            <p:ph type="title"/>
          </p:nvPr>
        </p:nvSpPr>
        <p:spPr>
          <a:xfrm>
            <a:off x="951373" y="641203"/>
            <a:ext cx="11112503" cy="1016497"/>
          </a:xfrm>
          <a:prstGeom prst="rect">
            <a:avLst/>
          </a:prstGeom>
        </p:spPr>
        <p:txBody>
          <a:bodyPr/>
          <a:lstStyle/>
          <a:p>
            <a:r>
              <a:t>Multi-location support</a:t>
            </a:r>
          </a:p>
        </p:txBody>
      </p:sp>
      <p:sp>
        <p:nvSpPr>
          <p:cNvPr id="233" name="Manage multiple locations from the same account.…"/>
          <p:cNvSpPr txBox="1">
            <a:spLocks noGrp="1"/>
          </p:cNvSpPr>
          <p:nvPr>
            <p:ph type="body" sz="quarter" idx="1"/>
          </p:nvPr>
        </p:nvSpPr>
        <p:spPr>
          <a:xfrm>
            <a:off x="507999" y="2553577"/>
            <a:ext cx="11785691" cy="1880162"/>
          </a:xfrm>
          <a:prstGeom prst="rect">
            <a:avLst/>
          </a:prstGeom>
        </p:spPr>
        <p:txBody>
          <a:bodyPr/>
          <a:lstStyle/>
          <a:p>
            <a:r>
              <a:t>Manage multiple locations from the same account.</a:t>
            </a:r>
          </a:p>
          <a:p>
            <a:r>
              <a:t>Share menus and promotions between locations.</a:t>
            </a:r>
          </a:p>
        </p:txBody>
      </p:sp>
      <p:pic>
        <p:nvPicPr>
          <p:cNvPr id="234" name="multi-locations dash.png" descr="multi-locations dash.png"/>
          <p:cNvPicPr>
            <a:picLocks noChangeAspect="1"/>
          </p:cNvPicPr>
          <p:nvPr/>
        </p:nvPicPr>
        <p:blipFill>
          <a:blip r:embed="rId2">
            <a:extLst/>
          </a:blip>
          <a:stretch>
            <a:fillRect/>
          </a:stretch>
        </p:blipFill>
        <p:spPr>
          <a:xfrm>
            <a:off x="1163193" y="4799375"/>
            <a:ext cx="10678414" cy="4294313"/>
          </a:xfrm>
          <a:prstGeom prst="rect">
            <a:avLst/>
          </a:prstGeom>
          <a:ln w="635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he sales optimized website (optional)"/>
          <p:cNvSpPr txBox="1">
            <a:spLocks noGrp="1"/>
          </p:cNvSpPr>
          <p:nvPr>
            <p:ph type="title"/>
          </p:nvPr>
        </p:nvSpPr>
        <p:spPr>
          <a:xfrm>
            <a:off x="951373" y="641203"/>
            <a:ext cx="11112503" cy="1016497"/>
          </a:xfrm>
          <a:prstGeom prst="rect">
            <a:avLst/>
          </a:prstGeom>
        </p:spPr>
        <p:txBody>
          <a:bodyPr/>
          <a:lstStyle>
            <a:lvl1pPr defTabSz="490727">
              <a:defRPr sz="5040"/>
            </a:lvl1pPr>
          </a:lstStyle>
          <a:p>
            <a:r>
              <a:t>The sales optimized website (optional)</a:t>
            </a:r>
          </a:p>
        </p:txBody>
      </p:sp>
      <p:sp>
        <p:nvSpPr>
          <p:cNvPr id="237" name="Instantly generate your own personalized website.…"/>
          <p:cNvSpPr txBox="1">
            <a:spLocks noGrp="1"/>
          </p:cNvSpPr>
          <p:nvPr>
            <p:ph type="body" sz="half" idx="1"/>
          </p:nvPr>
        </p:nvSpPr>
        <p:spPr>
          <a:xfrm>
            <a:off x="508000" y="2553439"/>
            <a:ext cx="5997548" cy="6082561"/>
          </a:xfrm>
          <a:prstGeom prst="rect">
            <a:avLst/>
          </a:prstGeom>
        </p:spPr>
        <p:txBody>
          <a:bodyPr/>
          <a:lstStyle/>
          <a:p>
            <a:r>
              <a:t>Instantly generate your own personalized website.</a:t>
            </a:r>
          </a:p>
          <a:p>
            <a:r>
              <a:t>Optimized for search engines.</a:t>
            </a:r>
          </a:p>
          <a:p>
            <a:r>
              <a:t>Available with a new or existing domain.</a:t>
            </a:r>
          </a:p>
        </p:txBody>
      </p:sp>
      <p:pic>
        <p:nvPicPr>
          <p:cNvPr id="238" name="image xx.png" descr="image xx.png"/>
          <p:cNvPicPr>
            <a:picLocks noChangeAspect="1"/>
          </p:cNvPicPr>
          <p:nvPr/>
        </p:nvPicPr>
        <p:blipFill>
          <a:blip r:embed="rId2">
            <a:extLst/>
          </a:blip>
          <a:srcRect l="230" t="213" r="2051" b="2720"/>
          <a:stretch>
            <a:fillRect/>
          </a:stretch>
        </p:blipFill>
        <p:spPr>
          <a:xfrm>
            <a:off x="7251655" y="2262191"/>
            <a:ext cx="5287322" cy="679216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Online payments (optional)"/>
          <p:cNvSpPr txBox="1">
            <a:spLocks noGrp="1"/>
          </p:cNvSpPr>
          <p:nvPr>
            <p:ph type="title"/>
          </p:nvPr>
        </p:nvSpPr>
        <p:spPr>
          <a:xfrm>
            <a:off x="951373" y="641203"/>
            <a:ext cx="11112503" cy="1016497"/>
          </a:xfrm>
          <a:prstGeom prst="rect">
            <a:avLst/>
          </a:prstGeom>
        </p:spPr>
        <p:txBody>
          <a:bodyPr/>
          <a:lstStyle/>
          <a:p>
            <a:r>
              <a:t>Online payments (optional)</a:t>
            </a:r>
          </a:p>
        </p:txBody>
      </p:sp>
      <p:sp>
        <p:nvSpPr>
          <p:cNvPr id="241" name="Activate online payments and cash directly into your merchant account.…"/>
          <p:cNvSpPr txBox="1">
            <a:spLocks noGrp="1"/>
          </p:cNvSpPr>
          <p:nvPr>
            <p:ph type="body" sz="half" idx="1"/>
          </p:nvPr>
        </p:nvSpPr>
        <p:spPr>
          <a:xfrm>
            <a:off x="508000" y="2222500"/>
            <a:ext cx="5588000" cy="5498153"/>
          </a:xfrm>
          <a:prstGeom prst="rect">
            <a:avLst/>
          </a:prstGeom>
        </p:spPr>
        <p:txBody>
          <a:bodyPr/>
          <a:lstStyle/>
          <a:p>
            <a:r>
              <a:t>Activate online payments and cash directly into your merchant account.</a:t>
            </a:r>
          </a:p>
          <a:p>
            <a:r>
              <a:t>You have several payment gateways to choose from.</a:t>
            </a:r>
          </a:p>
        </p:txBody>
      </p:sp>
      <p:pic>
        <p:nvPicPr>
          <p:cNvPr id="242" name="image19.png" descr="image19.png"/>
          <p:cNvPicPr>
            <a:picLocks noChangeAspect="1"/>
          </p:cNvPicPr>
          <p:nvPr/>
        </p:nvPicPr>
        <p:blipFill>
          <a:blip r:embed="rId2">
            <a:extLst/>
          </a:blip>
          <a:stretch>
            <a:fillRect/>
          </a:stretch>
        </p:blipFill>
        <p:spPr>
          <a:xfrm>
            <a:off x="6477000" y="3556000"/>
            <a:ext cx="6041024" cy="3648779"/>
          </a:xfrm>
          <a:prstGeom prst="rect">
            <a:avLst/>
          </a:prstGeom>
          <a:ln w="6350">
            <a:solidFill>
              <a:srgbClr val="F3F7F5"/>
            </a:solidFill>
            <a:miter lim="400000"/>
          </a:ln>
          <a:effectLst>
            <a:outerShdw blurRad="50800" dist="25400" dir="3600000" rotWithShape="0">
              <a:srgbClr val="000000">
                <a:alpha val="70000"/>
              </a:srgbClr>
            </a:outerShdw>
          </a:effectLst>
        </p:spPr>
      </p:pic>
      <p:sp>
        <p:nvSpPr>
          <p:cNvPr id="243" name="Note: The availability of some paid features depends on the availability of certain infrastructure providers in the region. We always recommend to check in the admin area which advanced features work for each specific restaurant account setup."/>
          <p:cNvSpPr txBox="1"/>
          <p:nvPr/>
        </p:nvSpPr>
        <p:spPr>
          <a:xfrm>
            <a:off x="502231" y="8088603"/>
            <a:ext cx="12000338" cy="939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defRPr sz="1800"/>
            </a:lvl1pPr>
          </a:lstStyle>
          <a:p>
            <a:r>
              <a:t>Note: The availability of some paid features depends on the availability of certain infrastructure providers in the region. We always recommend to check in the admin area which advanced features work for each specific restaurant account setup.</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Allow your customers to order from your website, Facebook page and mobile app."/>
          <p:cNvSpPr txBox="1">
            <a:spLocks noGrp="1"/>
          </p:cNvSpPr>
          <p:nvPr>
            <p:ph type="body" sz="quarter" idx="1"/>
          </p:nvPr>
        </p:nvSpPr>
        <p:spPr>
          <a:xfrm>
            <a:off x="507999" y="2603499"/>
            <a:ext cx="5588003" cy="3632202"/>
          </a:xfrm>
          <a:prstGeom prst="rect">
            <a:avLst/>
          </a:prstGeom>
        </p:spPr>
        <p:txBody>
          <a:bodyPr/>
          <a:lstStyle/>
          <a:p>
            <a:r>
              <a:t>Allow your customers to order from your website, Facebook page and mobile app.</a:t>
            </a:r>
          </a:p>
        </p:txBody>
      </p:sp>
      <p:sp>
        <p:nvSpPr>
          <p:cNvPr id="174" name="Complete online ordering solution"/>
          <p:cNvSpPr txBox="1">
            <a:spLocks noGrp="1"/>
          </p:cNvSpPr>
          <p:nvPr>
            <p:ph type="title"/>
          </p:nvPr>
        </p:nvSpPr>
        <p:spPr>
          <a:xfrm>
            <a:off x="956829" y="133128"/>
            <a:ext cx="11112503" cy="1394042"/>
          </a:xfrm>
          <a:prstGeom prst="rect">
            <a:avLst/>
          </a:prstGeom>
        </p:spPr>
        <p:txBody>
          <a:bodyPr/>
          <a:lstStyle>
            <a:lvl1pPr defTabSz="425880">
              <a:defRPr sz="5760"/>
            </a:lvl1pPr>
          </a:lstStyle>
          <a:p>
            <a:r>
              <a:t>Complete online ordering solution</a:t>
            </a:r>
          </a:p>
        </p:txBody>
      </p:sp>
      <p:sp>
        <p:nvSpPr>
          <p:cNvPr id="175" name="White-label design, suitable for any brand.…"/>
          <p:cNvSpPr txBox="1"/>
          <p:nvPr/>
        </p:nvSpPr>
        <p:spPr>
          <a:xfrm>
            <a:off x="511412" y="5987441"/>
            <a:ext cx="11677176" cy="292734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444500" indent="-444500" algn="l">
              <a:spcBef>
                <a:spcPts val="4200"/>
              </a:spcBef>
              <a:buSzPct val="75000"/>
              <a:buChar char="•"/>
            </a:pPr>
            <a:r>
              <a:rPr lang="en-US" dirty="0"/>
              <a:t>Allow your customers to </a:t>
            </a:r>
            <a:br>
              <a:rPr lang="en-US" dirty="0"/>
            </a:br>
            <a:r>
              <a:rPr lang="en-US" dirty="0"/>
              <a:t>book a table from your website and mobile app.</a:t>
            </a:r>
            <a:endParaRPr dirty="0"/>
          </a:p>
          <a:p>
            <a:pPr marL="444500" indent="-444500" algn="l">
              <a:spcBef>
                <a:spcPts val="4200"/>
              </a:spcBef>
              <a:buSzPct val="75000"/>
              <a:buChar char="•"/>
            </a:pPr>
            <a:r>
              <a:rPr dirty="0"/>
              <a:t>Easy to integrate and compatible with </a:t>
            </a:r>
            <a:r>
              <a:rPr lang="en-US" dirty="0"/>
              <a:t>all popular</a:t>
            </a:r>
            <a:r>
              <a:rPr dirty="0"/>
              <a:t> website builders.</a:t>
            </a:r>
          </a:p>
        </p:txBody>
      </p:sp>
      <p:pic>
        <p:nvPicPr>
          <p:cNvPr id="2" name="Picture 1">
            <a:extLst>
              <a:ext uri="{FF2B5EF4-FFF2-40B4-BE49-F238E27FC236}">
                <a16:creationId xmlns:a16="http://schemas.microsoft.com/office/drawing/2014/main" id="{054CAADA-45A2-DC43-B7A1-0B5FFC7BDCD4}"/>
              </a:ext>
            </a:extLst>
          </p:cNvPr>
          <p:cNvPicPr>
            <a:picLocks noChangeAspect="1"/>
          </p:cNvPicPr>
          <p:nvPr/>
        </p:nvPicPr>
        <p:blipFill>
          <a:blip r:embed="rId2"/>
          <a:stretch>
            <a:fillRect/>
          </a:stretch>
        </p:blipFill>
        <p:spPr>
          <a:xfrm>
            <a:off x="6475956" y="2403083"/>
            <a:ext cx="6338346" cy="415766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romotion engine"/>
          <p:cNvSpPr txBox="1">
            <a:spLocks noGrp="1"/>
          </p:cNvSpPr>
          <p:nvPr>
            <p:ph type="title"/>
          </p:nvPr>
        </p:nvSpPr>
        <p:spPr>
          <a:xfrm>
            <a:off x="951373" y="641203"/>
            <a:ext cx="11112503" cy="1016497"/>
          </a:xfrm>
          <a:prstGeom prst="rect">
            <a:avLst/>
          </a:prstGeom>
        </p:spPr>
        <p:txBody>
          <a:bodyPr/>
          <a:lstStyle/>
          <a:p>
            <a:r>
              <a:t>Promotion engine</a:t>
            </a:r>
          </a:p>
        </p:txBody>
      </p:sp>
      <p:sp>
        <p:nvSpPr>
          <p:cNvPr id="246" name="Set up almost any promotion logic you can think of…"/>
          <p:cNvSpPr txBox="1">
            <a:spLocks noGrp="1"/>
          </p:cNvSpPr>
          <p:nvPr>
            <p:ph type="body" sz="half" idx="1"/>
          </p:nvPr>
        </p:nvSpPr>
        <p:spPr>
          <a:prstGeom prst="rect">
            <a:avLst/>
          </a:prstGeom>
        </p:spPr>
        <p:txBody>
          <a:bodyPr/>
          <a:lstStyle/>
          <a:p>
            <a:r>
              <a:t>Set up almost any promotion logic you can think of</a:t>
            </a:r>
          </a:p>
          <a:p>
            <a:r>
              <a:t>Promo templates and countless ways to segment your clients</a:t>
            </a:r>
          </a:p>
          <a:p>
            <a:r>
              <a:t>Run multiple promotions simultaneously (optional).</a:t>
            </a:r>
          </a:p>
        </p:txBody>
      </p:sp>
      <p:pic>
        <p:nvPicPr>
          <p:cNvPr id="247" name="image21.png" descr="image21.png"/>
          <p:cNvPicPr>
            <a:picLocks noChangeAspect="1"/>
          </p:cNvPicPr>
          <p:nvPr/>
        </p:nvPicPr>
        <p:blipFill>
          <a:blip r:embed="rId2">
            <a:extLst/>
          </a:blip>
          <a:stretch>
            <a:fillRect/>
          </a:stretch>
        </p:blipFill>
        <p:spPr>
          <a:xfrm>
            <a:off x="6477000" y="2540000"/>
            <a:ext cx="6197600" cy="6299871"/>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Find restaurants nearby based on location…"/>
          <p:cNvSpPr txBox="1">
            <a:spLocks noGrp="1"/>
          </p:cNvSpPr>
          <p:nvPr>
            <p:ph type="body" sz="half" idx="1"/>
          </p:nvPr>
        </p:nvSpPr>
        <p:spPr>
          <a:xfrm>
            <a:off x="508000" y="2603500"/>
            <a:ext cx="5588418" cy="6286500"/>
          </a:xfrm>
          <a:prstGeom prst="rect">
            <a:avLst/>
          </a:prstGeom>
        </p:spPr>
        <p:txBody>
          <a:bodyPr/>
          <a:lstStyle/>
          <a:p>
            <a:r>
              <a:t>Find restaurants nearby based on location</a:t>
            </a:r>
          </a:p>
          <a:p>
            <a:r>
              <a:t>In-app food ordering and paying</a:t>
            </a:r>
          </a:p>
        </p:txBody>
      </p:sp>
      <p:sp>
        <p:nvSpPr>
          <p:cNvPr id="250" name="Ordering apps for food clients"/>
          <p:cNvSpPr txBox="1">
            <a:spLocks noGrp="1"/>
          </p:cNvSpPr>
          <p:nvPr>
            <p:ph type="title"/>
          </p:nvPr>
        </p:nvSpPr>
        <p:spPr>
          <a:xfrm>
            <a:off x="956829" y="124816"/>
            <a:ext cx="11112503" cy="1394764"/>
          </a:xfrm>
          <a:prstGeom prst="rect">
            <a:avLst/>
          </a:prstGeom>
        </p:spPr>
        <p:txBody>
          <a:bodyPr/>
          <a:lstStyle>
            <a:lvl1pPr defTabSz="467359">
              <a:defRPr sz="6400"/>
            </a:lvl1pPr>
          </a:lstStyle>
          <a:p>
            <a:r>
              <a:t>Ordering apps for food clients</a:t>
            </a:r>
          </a:p>
        </p:txBody>
      </p:sp>
      <p:pic>
        <p:nvPicPr>
          <p:cNvPr id="251" name="pasted-image.tiff" descr="pasted-image.tiff"/>
          <p:cNvPicPr>
            <a:picLocks noChangeAspect="1"/>
          </p:cNvPicPr>
          <p:nvPr/>
        </p:nvPicPr>
        <p:blipFill>
          <a:blip r:embed="rId2">
            <a:extLst/>
          </a:blip>
          <a:stretch>
            <a:fillRect/>
          </a:stretch>
        </p:blipFill>
        <p:spPr>
          <a:xfrm>
            <a:off x="8257608" y="2603500"/>
            <a:ext cx="3430023" cy="6286500"/>
          </a:xfrm>
          <a:prstGeom prst="rect">
            <a:avLst/>
          </a:prstGeom>
          <a:ln w="12700">
            <a:miter lim="400000"/>
          </a:ln>
        </p:spPr>
      </p:pic>
      <p:sp>
        <p:nvSpPr>
          <p:cNvPr id="252" name="The FoodBooking Club"/>
          <p:cNvSpPr txBox="1"/>
          <p:nvPr/>
        </p:nvSpPr>
        <p:spPr>
          <a:xfrm>
            <a:off x="508000" y="3063626"/>
            <a:ext cx="5990464" cy="787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4500"/>
            </a:lvl1pPr>
          </a:lstStyle>
          <a:p>
            <a:r>
              <a:t>The FoodBooking Club</a:t>
            </a:r>
          </a:p>
        </p:txBody>
      </p:sp>
      <p:pic>
        <p:nvPicPr>
          <p:cNvPr id="253" name="pasted-image.tiff" descr="pasted-image.tiff"/>
          <p:cNvPicPr>
            <a:picLocks noChangeAspect="1"/>
          </p:cNvPicPr>
          <p:nvPr/>
        </p:nvPicPr>
        <p:blipFill>
          <a:blip r:embed="rId3">
            <a:extLst/>
          </a:blip>
          <a:stretch>
            <a:fillRect/>
          </a:stretch>
        </p:blipFill>
        <p:spPr>
          <a:xfrm>
            <a:off x="5213660" y="8369706"/>
            <a:ext cx="2598841" cy="440599"/>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Branded Mobile App (optional)"/>
          <p:cNvSpPr txBox="1">
            <a:spLocks noGrp="1"/>
          </p:cNvSpPr>
          <p:nvPr>
            <p:ph type="title"/>
          </p:nvPr>
        </p:nvSpPr>
        <p:spPr>
          <a:xfrm>
            <a:off x="951373" y="641203"/>
            <a:ext cx="11112503" cy="1016497"/>
          </a:xfrm>
          <a:prstGeom prst="rect">
            <a:avLst/>
          </a:prstGeom>
        </p:spPr>
        <p:txBody>
          <a:bodyPr/>
          <a:lstStyle/>
          <a:p>
            <a:r>
              <a:t>Branded Mobile App (optional)</a:t>
            </a:r>
          </a:p>
        </p:txBody>
      </p:sp>
      <p:sp>
        <p:nvSpPr>
          <p:cNvPr id="256" name="Features only one restaurant brand with all its locations.…"/>
          <p:cNvSpPr txBox="1">
            <a:spLocks noGrp="1"/>
          </p:cNvSpPr>
          <p:nvPr>
            <p:ph type="body" sz="half" idx="1"/>
          </p:nvPr>
        </p:nvSpPr>
        <p:spPr>
          <a:prstGeom prst="rect">
            <a:avLst/>
          </a:prstGeom>
        </p:spPr>
        <p:txBody>
          <a:bodyPr/>
          <a:lstStyle/>
          <a:p>
            <a:r>
              <a:t>Features only one restauran</a:t>
            </a:r>
            <a:r>
              <a:rPr>
                <a:solidFill>
                  <a:srgbClr val="010101"/>
                </a:solidFill>
              </a:rPr>
              <a:t>t brand with all its locations.</a:t>
            </a:r>
          </a:p>
          <a:p>
            <a:r>
              <a:t>Customizable to reflect your brand </a:t>
            </a:r>
          </a:p>
        </p:txBody>
      </p:sp>
      <p:pic>
        <p:nvPicPr>
          <p:cNvPr id="257" name="branded mobile app for restaurants.png" descr="branded mobile app for restaurants.png"/>
          <p:cNvPicPr>
            <a:picLocks noChangeAspect="1"/>
          </p:cNvPicPr>
          <p:nvPr/>
        </p:nvPicPr>
        <p:blipFill>
          <a:blip r:embed="rId2">
            <a:extLst/>
          </a:blip>
          <a:srcRect l="7148" r="7148"/>
          <a:stretch>
            <a:fillRect/>
          </a:stretch>
        </p:blipFill>
        <p:spPr>
          <a:xfrm>
            <a:off x="6477000" y="3214059"/>
            <a:ext cx="6197600" cy="4455560"/>
          </a:xfrm>
          <a:prstGeom prst="rect">
            <a:avLst/>
          </a:prstGeom>
          <a:ln w="12700">
            <a:miter lim="400000"/>
          </a:ln>
        </p:spPr>
      </p:pic>
      <p:pic>
        <p:nvPicPr>
          <p:cNvPr id="258" name="pasted-image.tiff" descr="pasted-image.tiff"/>
          <p:cNvPicPr>
            <a:picLocks noChangeAspect="1"/>
          </p:cNvPicPr>
          <p:nvPr/>
        </p:nvPicPr>
        <p:blipFill>
          <a:blip r:embed="rId3">
            <a:extLst/>
          </a:blip>
          <a:stretch>
            <a:fillRect/>
          </a:stretch>
        </p:blipFill>
        <p:spPr>
          <a:xfrm>
            <a:off x="8276380" y="7986238"/>
            <a:ext cx="2598840" cy="440599"/>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Group"/>
          <p:cNvGrpSpPr/>
          <p:nvPr/>
        </p:nvGrpSpPr>
        <p:grpSpPr>
          <a:xfrm>
            <a:off x="3930923" y="2693693"/>
            <a:ext cx="4705292" cy="3147012"/>
            <a:chOff x="0" y="0"/>
            <a:chExt cx="4705290" cy="3147011"/>
          </a:xfrm>
        </p:grpSpPr>
        <p:pic>
          <p:nvPicPr>
            <p:cNvPr id="260" name="C:\Users\Bota\Desktop\GloriaFood-pptx\resources\slide-5-structure.png" descr="C:\Users\Bota\Desktop\GloriaFood-pptx\resources\slide-5-structure.png"/>
            <p:cNvPicPr>
              <a:picLocks noChangeAspect="1"/>
            </p:cNvPicPr>
            <p:nvPr/>
          </p:nvPicPr>
          <p:blipFill>
            <a:blip r:embed="rId2">
              <a:extLst/>
            </a:blip>
            <a:stretch>
              <a:fillRect/>
            </a:stretch>
          </p:blipFill>
          <p:spPr>
            <a:xfrm>
              <a:off x="0" y="0"/>
              <a:ext cx="4705290" cy="3147012"/>
            </a:xfrm>
            <a:prstGeom prst="rect">
              <a:avLst/>
            </a:prstGeom>
            <a:ln w="12700" cap="flat">
              <a:noFill/>
              <a:miter lim="400000"/>
            </a:ln>
            <a:effectLst/>
          </p:spPr>
        </p:pic>
        <p:sp>
          <p:nvSpPr>
            <p:cNvPr id="261" name="Core logic"/>
            <p:cNvSpPr txBox="1"/>
            <p:nvPr/>
          </p:nvSpPr>
          <p:spPr>
            <a:xfrm>
              <a:off x="1428223" y="1630595"/>
              <a:ext cx="1859281" cy="396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2000" b="1">
                  <a:solidFill>
                    <a:srgbClr val="FFFFFF"/>
                  </a:solidFill>
                  <a:latin typeface="DIN"/>
                  <a:ea typeface="DIN"/>
                  <a:cs typeface="DIN"/>
                  <a:sym typeface="DIN"/>
                </a:defRPr>
              </a:lvl1pPr>
            </a:lstStyle>
            <a:p>
              <a:r>
                <a:t>Core logic</a:t>
              </a:r>
            </a:p>
          </p:txBody>
        </p:sp>
        <p:sp>
          <p:nvSpPr>
            <p:cNvPr id="262" name="Heartbeat…"/>
            <p:cNvSpPr txBox="1"/>
            <p:nvPr/>
          </p:nvSpPr>
          <p:spPr>
            <a:xfrm>
              <a:off x="-1" y="1097004"/>
              <a:ext cx="1123425" cy="1132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200" b="1">
                  <a:solidFill>
                    <a:srgbClr val="FFFFFF"/>
                  </a:solidFill>
                  <a:latin typeface="DIN"/>
                  <a:ea typeface="DIN"/>
                  <a:cs typeface="DIN"/>
                  <a:sym typeface="DIN"/>
                </a:defRPr>
              </a:pPr>
              <a:r>
                <a:t>Heartbeat</a:t>
              </a:r>
            </a:p>
            <a:p>
              <a:pPr>
                <a:defRPr sz="1200">
                  <a:solidFill>
                    <a:srgbClr val="FFFFFF"/>
                  </a:solidFill>
                </a:defRPr>
              </a:pPr>
              <a:endParaRPr/>
            </a:p>
            <a:p>
              <a:pPr>
                <a:defRPr sz="900">
                  <a:solidFill>
                    <a:srgbClr val="FFFFFF"/>
                  </a:solidFill>
                  <a:latin typeface="Arial"/>
                  <a:ea typeface="Arial"/>
                  <a:cs typeface="Arial"/>
                  <a:sym typeface="Arial"/>
                </a:defRPr>
              </a:pPr>
              <a:r>
                <a:t>Push orders to the order taking app </a:t>
              </a:r>
            </a:p>
            <a:p>
              <a:pPr>
                <a:defRPr sz="900">
                  <a:solidFill>
                    <a:srgbClr val="FFFFFF"/>
                  </a:solidFill>
                  <a:latin typeface="Arial"/>
                  <a:ea typeface="Arial"/>
                  <a:cs typeface="Arial"/>
                  <a:sym typeface="Arial"/>
                </a:defRPr>
              </a:pPr>
              <a:endParaRPr/>
            </a:p>
            <a:p>
              <a:pPr>
                <a:defRPr sz="900">
                  <a:solidFill>
                    <a:srgbClr val="FFFFFF"/>
                  </a:solidFill>
                  <a:latin typeface="Arial"/>
                  <a:ea typeface="Arial"/>
                  <a:cs typeface="Arial"/>
                  <a:sym typeface="Arial"/>
                </a:defRPr>
              </a:pPr>
              <a:r>
                <a:t>Update delivery &amp; pickup time</a:t>
              </a:r>
              <a:r>
                <a:rPr sz="1200">
                  <a:latin typeface="Helvetica Light"/>
                  <a:ea typeface="Helvetica Light"/>
                  <a:cs typeface="Helvetica Light"/>
                  <a:sym typeface="Helvetica Light"/>
                </a:rPr>
                <a:t>.</a:t>
              </a:r>
            </a:p>
          </p:txBody>
        </p:sp>
        <p:sp>
          <p:nvSpPr>
            <p:cNvPr id="263" name="Read &amp; save configuration relevant data to database"/>
            <p:cNvSpPr txBox="1"/>
            <p:nvPr/>
          </p:nvSpPr>
          <p:spPr>
            <a:xfrm>
              <a:off x="1690550" y="201523"/>
              <a:ext cx="2033695" cy="36668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000" b="1">
                  <a:solidFill>
                    <a:srgbClr val="FFFFFF"/>
                  </a:solidFill>
                  <a:latin typeface="Arial"/>
                  <a:ea typeface="Arial"/>
                  <a:cs typeface="Arial"/>
                  <a:sym typeface="Arial"/>
                </a:defRPr>
              </a:lvl1pPr>
            </a:lstStyle>
            <a:p>
              <a:r>
                <a:t>Read &amp; save configuration relevant data to database</a:t>
              </a:r>
            </a:p>
          </p:txBody>
        </p:sp>
        <p:sp>
          <p:nvSpPr>
            <p:cNvPr id="264" name="Get restaurant &amp; menu info…"/>
            <p:cNvSpPr txBox="1"/>
            <p:nvPr/>
          </p:nvSpPr>
          <p:spPr>
            <a:xfrm>
              <a:off x="3592303" y="1282859"/>
              <a:ext cx="1112988" cy="78578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1000" b="1">
                  <a:solidFill>
                    <a:srgbClr val="FFFFFF"/>
                  </a:solidFill>
                  <a:latin typeface="Arial"/>
                  <a:ea typeface="Arial"/>
                  <a:cs typeface="Arial"/>
                  <a:sym typeface="Arial"/>
                </a:defRPr>
              </a:pPr>
              <a:r>
                <a:t>Get restaurant &amp; menu info</a:t>
              </a:r>
            </a:p>
            <a:p>
              <a:pPr>
                <a:defRPr sz="1000" b="1">
                  <a:solidFill>
                    <a:srgbClr val="FFFFFF"/>
                  </a:solidFill>
                  <a:latin typeface="Arial"/>
                  <a:ea typeface="Arial"/>
                  <a:cs typeface="Arial"/>
                  <a:sym typeface="Arial"/>
                </a:defRPr>
              </a:pPr>
              <a:endParaRPr/>
            </a:p>
            <a:p>
              <a:pPr>
                <a:defRPr sz="1000" b="1">
                  <a:solidFill>
                    <a:srgbClr val="FFFFFF"/>
                  </a:solidFill>
                  <a:latin typeface="Arial"/>
                  <a:ea typeface="Arial"/>
                  <a:cs typeface="Arial"/>
                  <a:sym typeface="Arial"/>
                </a:defRPr>
              </a:pPr>
              <a:r>
                <a:t>Receives new orders.</a:t>
              </a:r>
            </a:p>
          </p:txBody>
        </p:sp>
        <p:sp>
          <p:nvSpPr>
            <p:cNvPr id="265" name="Email engine"/>
            <p:cNvSpPr txBox="1"/>
            <p:nvPr/>
          </p:nvSpPr>
          <p:spPr>
            <a:xfrm>
              <a:off x="1985446" y="2591905"/>
              <a:ext cx="1805095" cy="269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1200" b="1">
                  <a:solidFill>
                    <a:srgbClr val="FFFFFF"/>
                  </a:solidFill>
                  <a:latin typeface="DIN"/>
                  <a:ea typeface="DIN"/>
                  <a:cs typeface="DIN"/>
                  <a:sym typeface="DIN"/>
                </a:defRPr>
              </a:lvl1pPr>
            </a:lstStyle>
            <a:p>
              <a:r>
                <a:t>Email engine</a:t>
              </a:r>
            </a:p>
          </p:txBody>
        </p:sp>
        <p:sp>
          <p:nvSpPr>
            <p:cNvPr id="266" name="Shape"/>
            <p:cNvSpPr/>
            <p:nvPr/>
          </p:nvSpPr>
          <p:spPr>
            <a:xfrm>
              <a:off x="447644" y="735304"/>
              <a:ext cx="241300" cy="228600"/>
            </a:xfrm>
            <a:custGeom>
              <a:avLst/>
              <a:gdLst/>
              <a:ahLst/>
              <a:cxnLst>
                <a:cxn ang="0">
                  <a:pos x="wd2" y="hd2"/>
                </a:cxn>
                <a:cxn ang="5400000">
                  <a:pos x="wd2" y="hd2"/>
                </a:cxn>
                <a:cxn ang="10800000">
                  <a:pos x="wd2" y="hd2"/>
                </a:cxn>
                <a:cxn ang="16200000">
                  <a:pos x="wd2" y="hd2"/>
                </a:cxn>
              </a:cxnLst>
              <a:rect l="0" t="0" r="r" b="b"/>
              <a:pathLst>
                <a:path w="21600" h="21600" extrusionOk="0">
                  <a:moveTo>
                    <a:pt x="16674" y="0"/>
                  </a:moveTo>
                  <a:cubicBezTo>
                    <a:pt x="16295" y="0"/>
                    <a:pt x="15916" y="0"/>
                    <a:pt x="15537" y="0"/>
                  </a:cubicBezTo>
                  <a:cubicBezTo>
                    <a:pt x="13263" y="0"/>
                    <a:pt x="12126" y="1200"/>
                    <a:pt x="10611" y="2800"/>
                  </a:cubicBezTo>
                  <a:cubicBezTo>
                    <a:pt x="9474" y="1200"/>
                    <a:pt x="8337" y="0"/>
                    <a:pt x="5684" y="0"/>
                  </a:cubicBezTo>
                  <a:cubicBezTo>
                    <a:pt x="5684" y="0"/>
                    <a:pt x="5305" y="0"/>
                    <a:pt x="4926" y="0"/>
                  </a:cubicBezTo>
                  <a:cubicBezTo>
                    <a:pt x="2653" y="400"/>
                    <a:pt x="379" y="2400"/>
                    <a:pt x="0" y="6000"/>
                  </a:cubicBezTo>
                  <a:cubicBezTo>
                    <a:pt x="0" y="7600"/>
                    <a:pt x="0" y="7600"/>
                    <a:pt x="0" y="7600"/>
                  </a:cubicBezTo>
                  <a:cubicBezTo>
                    <a:pt x="379" y="11200"/>
                    <a:pt x="3032" y="15600"/>
                    <a:pt x="10611" y="21600"/>
                  </a:cubicBezTo>
                  <a:cubicBezTo>
                    <a:pt x="18568" y="15600"/>
                    <a:pt x="21221" y="11200"/>
                    <a:pt x="21600" y="7600"/>
                  </a:cubicBezTo>
                  <a:cubicBezTo>
                    <a:pt x="21600" y="6000"/>
                    <a:pt x="21600" y="6000"/>
                    <a:pt x="21600" y="6000"/>
                  </a:cubicBezTo>
                  <a:cubicBezTo>
                    <a:pt x="21221" y="2400"/>
                    <a:pt x="18568" y="400"/>
                    <a:pt x="16674" y="0"/>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nvGrpSpPr>
            <p:cNvPr id="272" name="Group"/>
            <p:cNvGrpSpPr/>
            <p:nvPr/>
          </p:nvGrpSpPr>
          <p:grpSpPr>
            <a:xfrm>
              <a:off x="4047204" y="742190"/>
              <a:ext cx="272138" cy="229617"/>
              <a:chOff x="0" y="0"/>
              <a:chExt cx="272137" cy="229615"/>
            </a:xfrm>
          </p:grpSpPr>
          <p:sp>
            <p:nvSpPr>
              <p:cNvPr id="267" name="Oval"/>
              <p:cNvSpPr/>
              <p:nvPr/>
            </p:nvSpPr>
            <p:spPr>
              <a:xfrm>
                <a:off x="204102" y="-1"/>
                <a:ext cx="51027" cy="59532"/>
              </a:xfrm>
              <a:prstGeom prst="ellipse">
                <a:avLst/>
              </a:prstGeom>
              <a:solidFill>
                <a:srgbClr val="FFFFFF"/>
              </a:solidFill>
              <a:ln w="12700" cap="flat">
                <a:noFill/>
                <a:miter lim="400000"/>
              </a:ln>
              <a:effectLst/>
            </p:spPr>
            <p:txBody>
              <a:bodyPr wrap="square" lIns="50800" tIns="50800" rIns="50800" bIns="50800" numCol="1" anchor="t">
                <a:noAutofit/>
              </a:bodyPr>
              <a:lstStyle/>
              <a:p>
                <a:endParaRPr/>
              </a:p>
            </p:txBody>
          </p:sp>
          <p:sp>
            <p:nvSpPr>
              <p:cNvPr id="268" name="Oval"/>
              <p:cNvSpPr/>
              <p:nvPr/>
            </p:nvSpPr>
            <p:spPr>
              <a:xfrm>
                <a:off x="17008" y="-1"/>
                <a:ext cx="51027" cy="59532"/>
              </a:xfrm>
              <a:prstGeom prst="ellipse">
                <a:avLst/>
              </a:prstGeom>
              <a:solidFill>
                <a:srgbClr val="FFFFFF"/>
              </a:solidFill>
              <a:ln w="12700" cap="flat">
                <a:noFill/>
                <a:miter lim="400000"/>
              </a:ln>
              <a:effectLst/>
            </p:spPr>
            <p:txBody>
              <a:bodyPr wrap="square" lIns="50800" tIns="50800" rIns="50800" bIns="50800" numCol="1" anchor="t">
                <a:noAutofit/>
              </a:bodyPr>
              <a:lstStyle/>
              <a:p>
                <a:endParaRPr/>
              </a:p>
            </p:txBody>
          </p:sp>
          <p:sp>
            <p:nvSpPr>
              <p:cNvPr id="269" name="Shape"/>
              <p:cNvSpPr/>
              <p:nvPr/>
            </p:nvSpPr>
            <p:spPr>
              <a:xfrm>
                <a:off x="-1" y="59529"/>
                <a:ext cx="76540" cy="68035"/>
              </a:xfrm>
              <a:custGeom>
                <a:avLst/>
                <a:gdLst/>
                <a:ahLst/>
                <a:cxnLst>
                  <a:cxn ang="0">
                    <a:pos x="wd2" y="hd2"/>
                  </a:cxn>
                  <a:cxn ang="5400000">
                    <a:pos x="wd2" y="hd2"/>
                  </a:cxn>
                  <a:cxn ang="10800000">
                    <a:pos x="wd2" y="hd2"/>
                  </a:cxn>
                  <a:cxn ang="16200000">
                    <a:pos x="wd2" y="hd2"/>
                  </a:cxn>
                </a:cxnLst>
                <a:rect l="0" t="0" r="r" b="b"/>
                <a:pathLst>
                  <a:path w="21600" h="21600" extrusionOk="0">
                    <a:moveTo>
                      <a:pt x="19200" y="10800"/>
                    </a:moveTo>
                    <a:cubicBezTo>
                      <a:pt x="19200" y="6750"/>
                      <a:pt x="19200" y="2700"/>
                      <a:pt x="20400" y="0"/>
                    </a:cubicBezTo>
                    <a:cubicBezTo>
                      <a:pt x="9600" y="0"/>
                      <a:pt x="9600" y="0"/>
                      <a:pt x="9600" y="0"/>
                    </a:cubicBezTo>
                    <a:cubicBezTo>
                      <a:pt x="3600" y="0"/>
                      <a:pt x="0" y="5400"/>
                      <a:pt x="0" y="10800"/>
                    </a:cubicBezTo>
                    <a:cubicBezTo>
                      <a:pt x="0" y="21600"/>
                      <a:pt x="0" y="21600"/>
                      <a:pt x="0" y="21600"/>
                    </a:cubicBezTo>
                    <a:cubicBezTo>
                      <a:pt x="21600" y="21600"/>
                      <a:pt x="21600" y="21600"/>
                      <a:pt x="21600" y="21600"/>
                    </a:cubicBezTo>
                    <a:cubicBezTo>
                      <a:pt x="19200" y="17550"/>
                      <a:pt x="19200" y="14850"/>
                      <a:pt x="19200" y="10800"/>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70" name="Shape"/>
              <p:cNvSpPr/>
              <p:nvPr/>
            </p:nvSpPr>
            <p:spPr>
              <a:xfrm>
                <a:off x="191346" y="59529"/>
                <a:ext cx="80791" cy="68035"/>
              </a:xfrm>
              <a:custGeom>
                <a:avLst/>
                <a:gdLst/>
                <a:ahLst/>
                <a:cxnLst>
                  <a:cxn ang="0">
                    <a:pos x="wd2" y="hd2"/>
                  </a:cxn>
                  <a:cxn ang="5400000">
                    <a:pos x="wd2" y="hd2"/>
                  </a:cxn>
                  <a:cxn ang="10800000">
                    <a:pos x="wd2" y="hd2"/>
                  </a:cxn>
                  <a:cxn ang="16200000">
                    <a:pos x="wd2" y="hd2"/>
                  </a:cxn>
                </a:cxnLst>
                <a:rect l="0" t="0" r="r" b="b"/>
                <a:pathLst>
                  <a:path w="21600" h="21600" extrusionOk="0">
                    <a:moveTo>
                      <a:pt x="12505" y="0"/>
                    </a:moveTo>
                    <a:cubicBezTo>
                      <a:pt x="0" y="0"/>
                      <a:pt x="0" y="0"/>
                      <a:pt x="0" y="0"/>
                    </a:cubicBezTo>
                    <a:cubicBezTo>
                      <a:pt x="1137" y="2700"/>
                      <a:pt x="2274" y="6750"/>
                      <a:pt x="2274" y="10800"/>
                    </a:cubicBezTo>
                    <a:cubicBezTo>
                      <a:pt x="2274" y="14850"/>
                      <a:pt x="1137" y="17550"/>
                      <a:pt x="0" y="21600"/>
                    </a:cubicBezTo>
                    <a:cubicBezTo>
                      <a:pt x="21600" y="21600"/>
                      <a:pt x="21600" y="21600"/>
                      <a:pt x="21600" y="21600"/>
                    </a:cubicBezTo>
                    <a:cubicBezTo>
                      <a:pt x="21600" y="10800"/>
                      <a:pt x="21600" y="10800"/>
                      <a:pt x="21600" y="10800"/>
                    </a:cubicBezTo>
                    <a:cubicBezTo>
                      <a:pt x="21600" y="5400"/>
                      <a:pt x="17053" y="0"/>
                      <a:pt x="12505" y="0"/>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71" name="Shape"/>
              <p:cNvSpPr/>
              <p:nvPr/>
            </p:nvSpPr>
            <p:spPr>
              <a:xfrm>
                <a:off x="51025" y="34017"/>
                <a:ext cx="170087" cy="195599"/>
              </a:xfrm>
              <a:custGeom>
                <a:avLst/>
                <a:gdLst/>
                <a:ahLst/>
                <a:cxnLst>
                  <a:cxn ang="0">
                    <a:pos x="wd2" y="hd2"/>
                  </a:cxn>
                  <a:cxn ang="5400000">
                    <a:pos x="wd2" y="hd2"/>
                  </a:cxn>
                  <a:cxn ang="10800000">
                    <a:pos x="wd2" y="hd2"/>
                  </a:cxn>
                  <a:cxn ang="16200000">
                    <a:pos x="wd2" y="hd2"/>
                  </a:cxn>
                </a:cxnLst>
                <a:rect l="0" t="0" r="r" b="b"/>
                <a:pathLst>
                  <a:path w="21600" h="21600" extrusionOk="0">
                    <a:moveTo>
                      <a:pt x="16200" y="12209"/>
                    </a:moveTo>
                    <a:cubicBezTo>
                      <a:pt x="16200" y="12209"/>
                      <a:pt x="15660" y="12209"/>
                      <a:pt x="15120" y="12209"/>
                    </a:cubicBezTo>
                    <a:cubicBezTo>
                      <a:pt x="13500" y="12209"/>
                      <a:pt x="13500" y="12209"/>
                      <a:pt x="13500" y="12209"/>
                    </a:cubicBezTo>
                    <a:cubicBezTo>
                      <a:pt x="15120" y="11270"/>
                      <a:pt x="16740" y="8922"/>
                      <a:pt x="16740" y="6574"/>
                    </a:cubicBezTo>
                    <a:cubicBezTo>
                      <a:pt x="16740" y="2817"/>
                      <a:pt x="14040" y="0"/>
                      <a:pt x="10260" y="0"/>
                    </a:cubicBezTo>
                    <a:cubicBezTo>
                      <a:pt x="7020" y="0"/>
                      <a:pt x="4320" y="2817"/>
                      <a:pt x="4320" y="6574"/>
                    </a:cubicBezTo>
                    <a:cubicBezTo>
                      <a:pt x="4320" y="8922"/>
                      <a:pt x="5400" y="11270"/>
                      <a:pt x="7560" y="12209"/>
                    </a:cubicBezTo>
                    <a:cubicBezTo>
                      <a:pt x="6480" y="12209"/>
                      <a:pt x="6480" y="12209"/>
                      <a:pt x="6480" y="12209"/>
                    </a:cubicBezTo>
                    <a:cubicBezTo>
                      <a:pt x="5940" y="12209"/>
                      <a:pt x="4860" y="12209"/>
                      <a:pt x="4320" y="12678"/>
                    </a:cubicBezTo>
                    <a:cubicBezTo>
                      <a:pt x="1620" y="13148"/>
                      <a:pt x="0" y="15496"/>
                      <a:pt x="0" y="17843"/>
                    </a:cubicBezTo>
                    <a:cubicBezTo>
                      <a:pt x="0" y="21600"/>
                      <a:pt x="0" y="21600"/>
                      <a:pt x="0" y="21600"/>
                    </a:cubicBezTo>
                    <a:cubicBezTo>
                      <a:pt x="21600" y="21600"/>
                      <a:pt x="21600" y="21600"/>
                      <a:pt x="21600" y="21600"/>
                    </a:cubicBezTo>
                    <a:cubicBezTo>
                      <a:pt x="21600" y="17843"/>
                      <a:pt x="21600" y="17843"/>
                      <a:pt x="21600" y="17843"/>
                    </a:cubicBezTo>
                    <a:cubicBezTo>
                      <a:pt x="21600" y="15026"/>
                      <a:pt x="19440" y="13148"/>
                      <a:pt x="16200" y="12209"/>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grpSp>
          <p:nvGrpSpPr>
            <p:cNvPr id="275" name="Group"/>
            <p:cNvGrpSpPr/>
            <p:nvPr/>
          </p:nvGrpSpPr>
          <p:grpSpPr>
            <a:xfrm>
              <a:off x="2149443" y="1156048"/>
              <a:ext cx="367952" cy="367952"/>
              <a:chOff x="0" y="0"/>
              <a:chExt cx="367951" cy="367951"/>
            </a:xfrm>
          </p:grpSpPr>
          <p:sp>
            <p:nvSpPr>
              <p:cNvPr id="273" name="Shape"/>
              <p:cNvSpPr/>
              <p:nvPr/>
            </p:nvSpPr>
            <p:spPr>
              <a:xfrm>
                <a:off x="-1" y="114984"/>
                <a:ext cx="252968" cy="252968"/>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cubicBezTo>
                      <a:pt x="17673" y="8836"/>
                      <a:pt x="17673" y="8836"/>
                      <a:pt x="17673" y="8836"/>
                    </a:cubicBezTo>
                    <a:cubicBezTo>
                      <a:pt x="17182" y="8345"/>
                      <a:pt x="17182" y="7364"/>
                      <a:pt x="16691" y="6873"/>
                    </a:cubicBezTo>
                    <a:cubicBezTo>
                      <a:pt x="18655" y="4909"/>
                      <a:pt x="18655" y="4909"/>
                      <a:pt x="18655" y="4909"/>
                    </a:cubicBezTo>
                    <a:cubicBezTo>
                      <a:pt x="19145" y="4418"/>
                      <a:pt x="19145" y="3927"/>
                      <a:pt x="18655" y="3436"/>
                    </a:cubicBezTo>
                    <a:cubicBezTo>
                      <a:pt x="17673" y="2455"/>
                      <a:pt x="17673" y="2455"/>
                      <a:pt x="17673" y="2455"/>
                    </a:cubicBezTo>
                    <a:cubicBezTo>
                      <a:pt x="17182" y="1964"/>
                      <a:pt x="16691" y="1964"/>
                      <a:pt x="16200" y="2455"/>
                    </a:cubicBezTo>
                    <a:cubicBezTo>
                      <a:pt x="14236" y="4418"/>
                      <a:pt x="14236" y="4418"/>
                      <a:pt x="14236" y="4418"/>
                    </a:cubicBezTo>
                    <a:cubicBezTo>
                      <a:pt x="13745" y="4418"/>
                      <a:pt x="12764" y="3927"/>
                      <a:pt x="12273" y="3927"/>
                    </a:cubicBezTo>
                    <a:cubicBezTo>
                      <a:pt x="12273" y="982"/>
                      <a:pt x="12273" y="982"/>
                      <a:pt x="12273" y="982"/>
                    </a:cubicBezTo>
                    <a:cubicBezTo>
                      <a:pt x="12273" y="491"/>
                      <a:pt x="11782" y="0"/>
                      <a:pt x="11291" y="0"/>
                    </a:cubicBezTo>
                    <a:cubicBezTo>
                      <a:pt x="9818" y="0"/>
                      <a:pt x="9818" y="0"/>
                      <a:pt x="9818" y="0"/>
                    </a:cubicBezTo>
                    <a:cubicBezTo>
                      <a:pt x="9327" y="0"/>
                      <a:pt x="8836" y="491"/>
                      <a:pt x="8836" y="982"/>
                    </a:cubicBezTo>
                    <a:cubicBezTo>
                      <a:pt x="8836" y="3927"/>
                      <a:pt x="8836" y="3927"/>
                      <a:pt x="8836" y="3927"/>
                    </a:cubicBezTo>
                    <a:cubicBezTo>
                      <a:pt x="7855" y="3927"/>
                      <a:pt x="7364" y="4418"/>
                      <a:pt x="6873" y="4418"/>
                    </a:cubicBezTo>
                    <a:cubicBezTo>
                      <a:pt x="4909" y="2945"/>
                      <a:pt x="4909" y="2945"/>
                      <a:pt x="4909" y="2945"/>
                    </a:cubicBezTo>
                    <a:cubicBezTo>
                      <a:pt x="4418" y="2455"/>
                      <a:pt x="3927" y="2455"/>
                      <a:pt x="3436" y="2945"/>
                    </a:cubicBezTo>
                    <a:cubicBezTo>
                      <a:pt x="2455" y="3927"/>
                      <a:pt x="2455" y="3927"/>
                      <a:pt x="2455" y="3927"/>
                    </a:cubicBezTo>
                    <a:cubicBezTo>
                      <a:pt x="1964" y="4418"/>
                      <a:pt x="1964" y="4909"/>
                      <a:pt x="2455" y="5400"/>
                    </a:cubicBezTo>
                    <a:cubicBezTo>
                      <a:pt x="4418" y="7364"/>
                      <a:pt x="4418" y="7364"/>
                      <a:pt x="4418" y="7364"/>
                    </a:cubicBezTo>
                    <a:cubicBezTo>
                      <a:pt x="3927" y="7855"/>
                      <a:pt x="3436" y="8345"/>
                      <a:pt x="3436" y="9327"/>
                    </a:cubicBezTo>
                    <a:cubicBezTo>
                      <a:pt x="1473" y="9327"/>
                      <a:pt x="1473" y="9327"/>
                      <a:pt x="1473" y="9327"/>
                    </a:cubicBezTo>
                    <a:cubicBezTo>
                      <a:pt x="491" y="9327"/>
                      <a:pt x="0" y="9818"/>
                      <a:pt x="0" y="10309"/>
                    </a:cubicBezTo>
                    <a:cubicBezTo>
                      <a:pt x="0" y="11782"/>
                      <a:pt x="0" y="11782"/>
                      <a:pt x="0" y="11782"/>
                    </a:cubicBezTo>
                    <a:cubicBezTo>
                      <a:pt x="0" y="12273"/>
                      <a:pt x="491" y="12764"/>
                      <a:pt x="1473" y="12764"/>
                    </a:cubicBezTo>
                    <a:cubicBezTo>
                      <a:pt x="3436" y="12764"/>
                      <a:pt x="3436" y="12764"/>
                      <a:pt x="3436" y="12764"/>
                    </a:cubicBezTo>
                    <a:cubicBezTo>
                      <a:pt x="3927" y="13745"/>
                      <a:pt x="4418" y="14236"/>
                      <a:pt x="4418" y="14727"/>
                    </a:cubicBezTo>
                    <a:cubicBezTo>
                      <a:pt x="2945" y="16691"/>
                      <a:pt x="2945" y="16691"/>
                      <a:pt x="2945" y="16691"/>
                    </a:cubicBezTo>
                    <a:cubicBezTo>
                      <a:pt x="2455" y="17182"/>
                      <a:pt x="2455" y="17673"/>
                      <a:pt x="2945" y="18164"/>
                    </a:cubicBezTo>
                    <a:cubicBezTo>
                      <a:pt x="3927" y="19145"/>
                      <a:pt x="3927" y="19145"/>
                      <a:pt x="3927" y="19145"/>
                    </a:cubicBezTo>
                    <a:cubicBezTo>
                      <a:pt x="4418" y="19636"/>
                      <a:pt x="4909" y="19636"/>
                      <a:pt x="5400" y="19145"/>
                    </a:cubicBezTo>
                    <a:cubicBezTo>
                      <a:pt x="7364" y="17182"/>
                      <a:pt x="7364" y="17182"/>
                      <a:pt x="7364" y="17182"/>
                    </a:cubicBezTo>
                    <a:cubicBezTo>
                      <a:pt x="7855" y="17673"/>
                      <a:pt x="8836" y="17673"/>
                      <a:pt x="9327" y="17673"/>
                    </a:cubicBezTo>
                    <a:cubicBezTo>
                      <a:pt x="9327" y="20618"/>
                      <a:pt x="9327" y="20618"/>
                      <a:pt x="9327" y="20618"/>
                    </a:cubicBezTo>
                    <a:cubicBezTo>
                      <a:pt x="9327" y="21109"/>
                      <a:pt x="9818" y="21600"/>
                      <a:pt x="10309" y="21600"/>
                    </a:cubicBezTo>
                    <a:cubicBezTo>
                      <a:pt x="11782" y="21600"/>
                      <a:pt x="11782" y="21600"/>
                      <a:pt x="11782" y="21600"/>
                    </a:cubicBezTo>
                    <a:cubicBezTo>
                      <a:pt x="12273" y="21600"/>
                      <a:pt x="12764" y="21109"/>
                      <a:pt x="12764" y="20618"/>
                    </a:cubicBezTo>
                    <a:cubicBezTo>
                      <a:pt x="12764" y="17673"/>
                      <a:pt x="12764" y="17673"/>
                      <a:pt x="12764" y="17673"/>
                    </a:cubicBezTo>
                    <a:cubicBezTo>
                      <a:pt x="13745" y="17182"/>
                      <a:pt x="14236" y="17182"/>
                      <a:pt x="14727" y="16691"/>
                    </a:cubicBezTo>
                    <a:cubicBezTo>
                      <a:pt x="16691" y="18655"/>
                      <a:pt x="16691" y="18655"/>
                      <a:pt x="16691" y="18655"/>
                    </a:cubicBezTo>
                    <a:cubicBezTo>
                      <a:pt x="17182" y="19145"/>
                      <a:pt x="17673" y="19145"/>
                      <a:pt x="18164" y="18655"/>
                    </a:cubicBezTo>
                    <a:cubicBezTo>
                      <a:pt x="19145" y="17673"/>
                      <a:pt x="19145" y="17673"/>
                      <a:pt x="19145" y="17673"/>
                    </a:cubicBezTo>
                    <a:cubicBezTo>
                      <a:pt x="19636" y="17182"/>
                      <a:pt x="19636" y="16691"/>
                      <a:pt x="19145" y="16200"/>
                    </a:cubicBezTo>
                    <a:cubicBezTo>
                      <a:pt x="17182" y="13745"/>
                      <a:pt x="17182" y="13745"/>
                      <a:pt x="17182" y="13745"/>
                    </a:cubicBezTo>
                    <a:cubicBezTo>
                      <a:pt x="17182" y="13255"/>
                      <a:pt x="17673" y="12764"/>
                      <a:pt x="17673" y="12273"/>
                    </a:cubicBezTo>
                    <a:cubicBezTo>
                      <a:pt x="20618" y="12273"/>
                      <a:pt x="20618" y="12273"/>
                      <a:pt x="20618" y="12273"/>
                    </a:cubicBezTo>
                    <a:cubicBezTo>
                      <a:pt x="21109" y="12273"/>
                      <a:pt x="21600" y="11782"/>
                      <a:pt x="21600" y="11291"/>
                    </a:cubicBezTo>
                    <a:cubicBezTo>
                      <a:pt x="21600" y="9818"/>
                      <a:pt x="21600" y="9818"/>
                      <a:pt x="21600" y="9818"/>
                    </a:cubicBezTo>
                    <a:cubicBezTo>
                      <a:pt x="21600" y="9327"/>
                      <a:pt x="21109" y="8836"/>
                      <a:pt x="20618" y="8836"/>
                    </a:cubicBezTo>
                    <a:close/>
                    <a:moveTo>
                      <a:pt x="10309" y="13745"/>
                    </a:moveTo>
                    <a:cubicBezTo>
                      <a:pt x="8836" y="13745"/>
                      <a:pt x="7364" y="12273"/>
                      <a:pt x="7364" y="10800"/>
                    </a:cubicBezTo>
                    <a:cubicBezTo>
                      <a:pt x="7364" y="9327"/>
                      <a:pt x="8836" y="7855"/>
                      <a:pt x="10309" y="7855"/>
                    </a:cubicBezTo>
                    <a:cubicBezTo>
                      <a:pt x="12273" y="7855"/>
                      <a:pt x="13745" y="9327"/>
                      <a:pt x="13745" y="10800"/>
                    </a:cubicBezTo>
                    <a:cubicBezTo>
                      <a:pt x="13745" y="12273"/>
                      <a:pt x="12273" y="13745"/>
                      <a:pt x="10309" y="13745"/>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74" name="Shape"/>
              <p:cNvSpPr/>
              <p:nvPr/>
            </p:nvSpPr>
            <p:spPr>
              <a:xfrm>
                <a:off x="206972" y="-1"/>
                <a:ext cx="160980" cy="160980"/>
              </a:xfrm>
              <a:custGeom>
                <a:avLst/>
                <a:gdLst/>
                <a:ahLst/>
                <a:cxnLst>
                  <a:cxn ang="0">
                    <a:pos x="wd2" y="hd2"/>
                  </a:cxn>
                  <a:cxn ang="5400000">
                    <a:pos x="wd2" y="hd2"/>
                  </a:cxn>
                  <a:cxn ang="10800000">
                    <a:pos x="wd2" y="hd2"/>
                  </a:cxn>
                  <a:cxn ang="16200000">
                    <a:pos x="wd2" y="hd2"/>
                  </a:cxn>
                </a:cxnLst>
                <a:rect l="0" t="0" r="r" b="b"/>
                <a:pathLst>
                  <a:path w="21600" h="21600" extrusionOk="0">
                    <a:moveTo>
                      <a:pt x="20829" y="8486"/>
                    </a:moveTo>
                    <a:cubicBezTo>
                      <a:pt x="17743" y="8486"/>
                      <a:pt x="17743" y="8486"/>
                      <a:pt x="17743" y="8486"/>
                    </a:cubicBezTo>
                    <a:cubicBezTo>
                      <a:pt x="16971" y="8486"/>
                      <a:pt x="16971" y="7714"/>
                      <a:pt x="16971" y="6943"/>
                    </a:cubicBezTo>
                    <a:cubicBezTo>
                      <a:pt x="18514" y="5400"/>
                      <a:pt x="18514" y="5400"/>
                      <a:pt x="18514" y="5400"/>
                    </a:cubicBezTo>
                    <a:cubicBezTo>
                      <a:pt x="19286" y="4629"/>
                      <a:pt x="19286" y="3857"/>
                      <a:pt x="18514" y="3086"/>
                    </a:cubicBezTo>
                    <a:cubicBezTo>
                      <a:pt x="17743" y="2314"/>
                      <a:pt x="17743" y="2314"/>
                      <a:pt x="17743" y="2314"/>
                    </a:cubicBezTo>
                    <a:cubicBezTo>
                      <a:pt x="17743" y="2314"/>
                      <a:pt x="16971" y="2314"/>
                      <a:pt x="16200" y="2314"/>
                    </a:cubicBezTo>
                    <a:cubicBezTo>
                      <a:pt x="13886" y="4629"/>
                      <a:pt x="13886" y="4629"/>
                      <a:pt x="13886" y="4629"/>
                    </a:cubicBezTo>
                    <a:cubicBezTo>
                      <a:pt x="13886" y="4629"/>
                      <a:pt x="13114" y="3857"/>
                      <a:pt x="12343" y="3857"/>
                    </a:cubicBezTo>
                    <a:cubicBezTo>
                      <a:pt x="12343" y="1543"/>
                      <a:pt x="12343" y="1543"/>
                      <a:pt x="12343" y="1543"/>
                    </a:cubicBezTo>
                    <a:cubicBezTo>
                      <a:pt x="12343" y="771"/>
                      <a:pt x="11571" y="0"/>
                      <a:pt x="10800" y="0"/>
                    </a:cubicBezTo>
                    <a:cubicBezTo>
                      <a:pt x="10029" y="0"/>
                      <a:pt x="10029" y="0"/>
                      <a:pt x="10029" y="0"/>
                    </a:cubicBezTo>
                    <a:cubicBezTo>
                      <a:pt x="9257" y="0"/>
                      <a:pt x="8486" y="771"/>
                      <a:pt x="8486" y="1543"/>
                    </a:cubicBezTo>
                    <a:cubicBezTo>
                      <a:pt x="8486" y="3857"/>
                      <a:pt x="8486" y="3857"/>
                      <a:pt x="8486" y="3857"/>
                    </a:cubicBezTo>
                    <a:cubicBezTo>
                      <a:pt x="7714" y="3857"/>
                      <a:pt x="7714" y="4629"/>
                      <a:pt x="6943" y="4629"/>
                    </a:cubicBezTo>
                    <a:cubicBezTo>
                      <a:pt x="5400" y="3086"/>
                      <a:pt x="5400" y="3086"/>
                      <a:pt x="5400" y="3086"/>
                    </a:cubicBezTo>
                    <a:cubicBezTo>
                      <a:pt x="4629" y="2314"/>
                      <a:pt x="3857" y="2314"/>
                      <a:pt x="3086" y="3086"/>
                    </a:cubicBezTo>
                    <a:cubicBezTo>
                      <a:pt x="2314" y="3857"/>
                      <a:pt x="2314" y="3857"/>
                      <a:pt x="2314" y="3857"/>
                    </a:cubicBezTo>
                    <a:cubicBezTo>
                      <a:pt x="2314" y="4629"/>
                      <a:pt x="2314" y="5400"/>
                      <a:pt x="2314" y="5400"/>
                    </a:cubicBezTo>
                    <a:cubicBezTo>
                      <a:pt x="4629" y="6943"/>
                      <a:pt x="4629" y="6943"/>
                      <a:pt x="4629" y="6943"/>
                    </a:cubicBezTo>
                    <a:cubicBezTo>
                      <a:pt x="3857" y="7714"/>
                      <a:pt x="3857" y="8486"/>
                      <a:pt x="3857" y="9257"/>
                    </a:cubicBezTo>
                    <a:cubicBezTo>
                      <a:pt x="1543" y="9257"/>
                      <a:pt x="1543" y="9257"/>
                      <a:pt x="1543" y="9257"/>
                    </a:cubicBezTo>
                    <a:cubicBezTo>
                      <a:pt x="771" y="9257"/>
                      <a:pt x="0" y="10029"/>
                      <a:pt x="0" y="10800"/>
                    </a:cubicBezTo>
                    <a:cubicBezTo>
                      <a:pt x="0" y="11571"/>
                      <a:pt x="0" y="11571"/>
                      <a:pt x="0" y="11571"/>
                    </a:cubicBezTo>
                    <a:cubicBezTo>
                      <a:pt x="0" y="12343"/>
                      <a:pt x="771" y="13114"/>
                      <a:pt x="1543" y="13114"/>
                    </a:cubicBezTo>
                    <a:cubicBezTo>
                      <a:pt x="3857" y="13114"/>
                      <a:pt x="3857" y="13114"/>
                      <a:pt x="3857" y="13114"/>
                    </a:cubicBezTo>
                    <a:cubicBezTo>
                      <a:pt x="3857" y="13886"/>
                      <a:pt x="3857" y="14657"/>
                      <a:pt x="4629" y="14657"/>
                    </a:cubicBezTo>
                    <a:cubicBezTo>
                      <a:pt x="3086" y="16200"/>
                      <a:pt x="3086" y="16200"/>
                      <a:pt x="3086" y="16200"/>
                    </a:cubicBezTo>
                    <a:cubicBezTo>
                      <a:pt x="2314" y="16971"/>
                      <a:pt x="2314" y="17743"/>
                      <a:pt x="3086" y="18514"/>
                    </a:cubicBezTo>
                    <a:cubicBezTo>
                      <a:pt x="3857" y="19286"/>
                      <a:pt x="3857" y="19286"/>
                      <a:pt x="3857" y="19286"/>
                    </a:cubicBezTo>
                    <a:cubicBezTo>
                      <a:pt x="4629" y="19286"/>
                      <a:pt x="5400" y="19286"/>
                      <a:pt x="5400" y="19286"/>
                    </a:cubicBezTo>
                    <a:cubicBezTo>
                      <a:pt x="7714" y="16971"/>
                      <a:pt x="7714" y="16971"/>
                      <a:pt x="7714" y="16971"/>
                    </a:cubicBezTo>
                    <a:cubicBezTo>
                      <a:pt x="7714" y="17743"/>
                      <a:pt x="8486" y="17743"/>
                      <a:pt x="9257" y="17743"/>
                    </a:cubicBezTo>
                    <a:cubicBezTo>
                      <a:pt x="9257" y="20057"/>
                      <a:pt x="9257" y="20057"/>
                      <a:pt x="9257" y="20057"/>
                    </a:cubicBezTo>
                    <a:cubicBezTo>
                      <a:pt x="9257" y="20829"/>
                      <a:pt x="10029" y="21600"/>
                      <a:pt x="10800" y="21600"/>
                    </a:cubicBezTo>
                    <a:cubicBezTo>
                      <a:pt x="11571" y="21600"/>
                      <a:pt x="11571" y="21600"/>
                      <a:pt x="11571" y="21600"/>
                    </a:cubicBezTo>
                    <a:cubicBezTo>
                      <a:pt x="12343" y="21600"/>
                      <a:pt x="13114" y="20829"/>
                      <a:pt x="13114" y="20057"/>
                    </a:cubicBezTo>
                    <a:cubicBezTo>
                      <a:pt x="13114" y="17743"/>
                      <a:pt x="13114" y="17743"/>
                      <a:pt x="13114" y="17743"/>
                    </a:cubicBezTo>
                    <a:cubicBezTo>
                      <a:pt x="13886" y="17743"/>
                      <a:pt x="13886" y="16971"/>
                      <a:pt x="14657" y="16971"/>
                    </a:cubicBezTo>
                    <a:cubicBezTo>
                      <a:pt x="16971" y="18514"/>
                      <a:pt x="16971" y="18514"/>
                      <a:pt x="16971" y="18514"/>
                    </a:cubicBezTo>
                    <a:cubicBezTo>
                      <a:pt x="16971" y="19286"/>
                      <a:pt x="17743" y="19286"/>
                      <a:pt x="18514" y="18514"/>
                    </a:cubicBezTo>
                    <a:cubicBezTo>
                      <a:pt x="19286" y="17743"/>
                      <a:pt x="19286" y="17743"/>
                      <a:pt x="19286" y="17743"/>
                    </a:cubicBezTo>
                    <a:cubicBezTo>
                      <a:pt x="19286" y="16971"/>
                      <a:pt x="19286" y="16200"/>
                      <a:pt x="19286" y="16200"/>
                    </a:cubicBezTo>
                    <a:cubicBezTo>
                      <a:pt x="16971" y="13886"/>
                      <a:pt x="16971" y="13886"/>
                      <a:pt x="16971" y="13886"/>
                    </a:cubicBezTo>
                    <a:cubicBezTo>
                      <a:pt x="16971" y="13114"/>
                      <a:pt x="17743" y="13114"/>
                      <a:pt x="17743" y="12343"/>
                    </a:cubicBezTo>
                    <a:cubicBezTo>
                      <a:pt x="20829" y="12343"/>
                      <a:pt x="20829" y="12343"/>
                      <a:pt x="20829" y="12343"/>
                    </a:cubicBezTo>
                    <a:cubicBezTo>
                      <a:pt x="20829" y="12343"/>
                      <a:pt x="21600" y="11571"/>
                      <a:pt x="21600" y="10800"/>
                    </a:cubicBezTo>
                    <a:cubicBezTo>
                      <a:pt x="21600" y="10029"/>
                      <a:pt x="21600" y="10029"/>
                      <a:pt x="21600" y="10029"/>
                    </a:cubicBezTo>
                    <a:cubicBezTo>
                      <a:pt x="21600" y="9257"/>
                      <a:pt x="20829" y="8486"/>
                      <a:pt x="20829" y="8486"/>
                    </a:cubicBezTo>
                    <a:close/>
                    <a:moveTo>
                      <a:pt x="10800" y="13886"/>
                    </a:moveTo>
                    <a:cubicBezTo>
                      <a:pt x="9257" y="13886"/>
                      <a:pt x="7714" y="12343"/>
                      <a:pt x="7714" y="10800"/>
                    </a:cubicBezTo>
                    <a:cubicBezTo>
                      <a:pt x="7714" y="9257"/>
                      <a:pt x="9257" y="7714"/>
                      <a:pt x="10800" y="7714"/>
                    </a:cubicBezTo>
                    <a:cubicBezTo>
                      <a:pt x="12343" y="7714"/>
                      <a:pt x="13886" y="9257"/>
                      <a:pt x="13886" y="10800"/>
                    </a:cubicBezTo>
                    <a:cubicBezTo>
                      <a:pt x="13886" y="12343"/>
                      <a:pt x="12343" y="13886"/>
                      <a:pt x="10800" y="13886"/>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grpSp>
          <p:nvGrpSpPr>
            <p:cNvPr id="278" name="Group"/>
            <p:cNvGrpSpPr/>
            <p:nvPr/>
          </p:nvGrpSpPr>
          <p:grpSpPr>
            <a:xfrm>
              <a:off x="1666844" y="2561960"/>
              <a:ext cx="294897" cy="276466"/>
              <a:chOff x="0" y="0"/>
              <a:chExt cx="294896" cy="276465"/>
            </a:xfrm>
          </p:grpSpPr>
          <p:sp>
            <p:nvSpPr>
              <p:cNvPr id="276" name="Shape"/>
              <p:cNvSpPr/>
              <p:nvPr/>
            </p:nvSpPr>
            <p:spPr>
              <a:xfrm>
                <a:off x="129017" y="0"/>
                <a:ext cx="165880" cy="1658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00" y="0"/>
                      <a:pt x="0" y="4800"/>
                      <a:pt x="0" y="10800"/>
                    </a:cubicBezTo>
                    <a:cubicBezTo>
                      <a:pt x="0" y="16800"/>
                      <a:pt x="4800" y="21600"/>
                      <a:pt x="10800" y="21600"/>
                    </a:cubicBezTo>
                    <a:cubicBezTo>
                      <a:pt x="16800" y="21600"/>
                      <a:pt x="21600" y="16800"/>
                      <a:pt x="21600" y="10800"/>
                    </a:cubicBezTo>
                    <a:cubicBezTo>
                      <a:pt x="21600" y="4800"/>
                      <a:pt x="16800" y="0"/>
                      <a:pt x="10800" y="0"/>
                    </a:cubicBezTo>
                    <a:close/>
                    <a:moveTo>
                      <a:pt x="9000" y="17400"/>
                    </a:moveTo>
                    <a:cubicBezTo>
                      <a:pt x="6600" y="15000"/>
                      <a:pt x="6600" y="15000"/>
                      <a:pt x="6600" y="15000"/>
                    </a:cubicBezTo>
                    <a:cubicBezTo>
                      <a:pt x="2400" y="10800"/>
                      <a:pt x="2400" y="10800"/>
                      <a:pt x="2400" y="10800"/>
                    </a:cubicBezTo>
                    <a:cubicBezTo>
                      <a:pt x="4800" y="8400"/>
                      <a:pt x="4800" y="8400"/>
                      <a:pt x="4800" y="8400"/>
                    </a:cubicBezTo>
                    <a:cubicBezTo>
                      <a:pt x="9000" y="12600"/>
                      <a:pt x="9000" y="12600"/>
                      <a:pt x="9000" y="12600"/>
                    </a:cubicBezTo>
                    <a:cubicBezTo>
                      <a:pt x="16800" y="4800"/>
                      <a:pt x="16800" y="4800"/>
                      <a:pt x="16800" y="4800"/>
                    </a:cubicBezTo>
                    <a:cubicBezTo>
                      <a:pt x="19200" y="7800"/>
                      <a:pt x="19200" y="7800"/>
                      <a:pt x="19200" y="7800"/>
                    </a:cubicBezTo>
                    <a:lnTo>
                      <a:pt x="9000" y="17400"/>
                    </a:ln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77" name="Shape"/>
              <p:cNvSpPr/>
              <p:nvPr/>
            </p:nvSpPr>
            <p:spPr>
              <a:xfrm>
                <a:off x="-1" y="92155"/>
                <a:ext cx="258036" cy="184311"/>
              </a:xfrm>
              <a:custGeom>
                <a:avLst/>
                <a:gdLst/>
                <a:ahLst/>
                <a:cxnLst>
                  <a:cxn ang="0">
                    <a:pos x="wd2" y="hd2"/>
                  </a:cxn>
                  <a:cxn ang="5400000">
                    <a:pos x="wd2" y="hd2"/>
                  </a:cxn>
                  <a:cxn ang="10800000">
                    <a:pos x="wd2" y="hd2"/>
                  </a:cxn>
                  <a:cxn ang="16200000">
                    <a:pos x="wd2" y="hd2"/>
                  </a:cxn>
                </a:cxnLst>
                <a:rect l="0" t="0" r="r" b="b"/>
                <a:pathLst>
                  <a:path w="21600" h="21600" extrusionOk="0">
                    <a:moveTo>
                      <a:pt x="20057" y="18360"/>
                    </a:moveTo>
                    <a:cubicBezTo>
                      <a:pt x="15814" y="12420"/>
                      <a:pt x="15814" y="12420"/>
                      <a:pt x="15814" y="12420"/>
                    </a:cubicBezTo>
                    <a:cubicBezTo>
                      <a:pt x="15043" y="14040"/>
                      <a:pt x="15043" y="14040"/>
                      <a:pt x="15043" y="14040"/>
                    </a:cubicBezTo>
                    <a:cubicBezTo>
                      <a:pt x="18900" y="19440"/>
                      <a:pt x="18900" y="19440"/>
                      <a:pt x="18900" y="19440"/>
                    </a:cubicBezTo>
                    <a:cubicBezTo>
                      <a:pt x="2700" y="19440"/>
                      <a:pt x="2700" y="19440"/>
                      <a:pt x="2700" y="19440"/>
                    </a:cubicBezTo>
                    <a:cubicBezTo>
                      <a:pt x="6557" y="14040"/>
                      <a:pt x="6557" y="14040"/>
                      <a:pt x="6557" y="14040"/>
                    </a:cubicBezTo>
                    <a:cubicBezTo>
                      <a:pt x="5786" y="12420"/>
                      <a:pt x="5786" y="12420"/>
                      <a:pt x="5786" y="12420"/>
                    </a:cubicBezTo>
                    <a:cubicBezTo>
                      <a:pt x="1543" y="18360"/>
                      <a:pt x="1543" y="18360"/>
                      <a:pt x="1543" y="18360"/>
                    </a:cubicBezTo>
                    <a:cubicBezTo>
                      <a:pt x="1543" y="3240"/>
                      <a:pt x="1543" y="3240"/>
                      <a:pt x="1543" y="3240"/>
                    </a:cubicBezTo>
                    <a:cubicBezTo>
                      <a:pt x="10800" y="12420"/>
                      <a:pt x="10800" y="12420"/>
                      <a:pt x="10800" y="12420"/>
                    </a:cubicBezTo>
                    <a:cubicBezTo>
                      <a:pt x="13500" y="9720"/>
                      <a:pt x="13500" y="9720"/>
                      <a:pt x="13500" y="9720"/>
                    </a:cubicBezTo>
                    <a:cubicBezTo>
                      <a:pt x="13114" y="9180"/>
                      <a:pt x="12729" y="8640"/>
                      <a:pt x="12343" y="8100"/>
                    </a:cubicBezTo>
                    <a:cubicBezTo>
                      <a:pt x="10800" y="9720"/>
                      <a:pt x="10800" y="9720"/>
                      <a:pt x="10800" y="9720"/>
                    </a:cubicBezTo>
                    <a:cubicBezTo>
                      <a:pt x="3471" y="2160"/>
                      <a:pt x="3471" y="2160"/>
                      <a:pt x="3471" y="2160"/>
                    </a:cubicBezTo>
                    <a:cubicBezTo>
                      <a:pt x="9257" y="2160"/>
                      <a:pt x="9257" y="2160"/>
                      <a:pt x="9257" y="2160"/>
                    </a:cubicBezTo>
                    <a:cubicBezTo>
                      <a:pt x="9257" y="0"/>
                      <a:pt x="9257" y="0"/>
                      <a:pt x="9257" y="0"/>
                    </a:cubicBezTo>
                    <a:cubicBezTo>
                      <a:pt x="0" y="0"/>
                      <a:pt x="0" y="0"/>
                      <a:pt x="0" y="0"/>
                    </a:cubicBezTo>
                    <a:cubicBezTo>
                      <a:pt x="0" y="21600"/>
                      <a:pt x="0" y="21600"/>
                      <a:pt x="0" y="21600"/>
                    </a:cubicBezTo>
                    <a:cubicBezTo>
                      <a:pt x="21600" y="21600"/>
                      <a:pt x="21600" y="21600"/>
                      <a:pt x="21600" y="21600"/>
                    </a:cubicBezTo>
                    <a:cubicBezTo>
                      <a:pt x="21600" y="10800"/>
                      <a:pt x="21600" y="10800"/>
                      <a:pt x="21600" y="10800"/>
                    </a:cubicBezTo>
                    <a:cubicBezTo>
                      <a:pt x="20057" y="10800"/>
                      <a:pt x="20057" y="10800"/>
                      <a:pt x="20057" y="10800"/>
                    </a:cubicBezTo>
                    <a:lnTo>
                      <a:pt x="20057" y="18360"/>
                    </a:ln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sp>
          <p:nvSpPr>
            <p:cNvPr id="279" name="Shape"/>
            <p:cNvSpPr/>
            <p:nvPr/>
          </p:nvSpPr>
          <p:spPr>
            <a:xfrm>
              <a:off x="1362044" y="303860"/>
              <a:ext cx="272574" cy="202845"/>
            </a:xfrm>
            <a:custGeom>
              <a:avLst/>
              <a:gdLst/>
              <a:ahLst/>
              <a:cxnLst>
                <a:cxn ang="0">
                  <a:pos x="wd2" y="hd2"/>
                </a:cxn>
                <a:cxn ang="5400000">
                  <a:pos x="wd2" y="hd2"/>
                </a:cxn>
                <a:cxn ang="10800000">
                  <a:pos x="wd2" y="hd2"/>
                </a:cxn>
                <a:cxn ang="16200000">
                  <a:pos x="wd2" y="hd2"/>
                </a:cxn>
              </a:cxnLst>
              <a:rect l="0" t="0" r="r" b="b"/>
              <a:pathLst>
                <a:path w="21600" h="21600" extrusionOk="0">
                  <a:moveTo>
                    <a:pt x="12825" y="0"/>
                  </a:moveTo>
                  <a:cubicBezTo>
                    <a:pt x="10463" y="0"/>
                    <a:pt x="8775" y="1800"/>
                    <a:pt x="7425" y="4050"/>
                  </a:cubicBezTo>
                  <a:cubicBezTo>
                    <a:pt x="7088" y="3600"/>
                    <a:pt x="6750" y="3600"/>
                    <a:pt x="6075" y="3600"/>
                  </a:cubicBezTo>
                  <a:cubicBezTo>
                    <a:pt x="4050" y="3600"/>
                    <a:pt x="2700" y="5400"/>
                    <a:pt x="2700" y="8100"/>
                  </a:cubicBezTo>
                  <a:cubicBezTo>
                    <a:pt x="2700" y="8100"/>
                    <a:pt x="2700" y="8100"/>
                    <a:pt x="2700" y="8100"/>
                  </a:cubicBezTo>
                  <a:cubicBezTo>
                    <a:pt x="1013" y="9450"/>
                    <a:pt x="0" y="11700"/>
                    <a:pt x="0" y="14400"/>
                  </a:cubicBezTo>
                  <a:cubicBezTo>
                    <a:pt x="0" y="18450"/>
                    <a:pt x="2363" y="21600"/>
                    <a:pt x="5400" y="21600"/>
                  </a:cubicBezTo>
                  <a:cubicBezTo>
                    <a:pt x="8100" y="21600"/>
                    <a:pt x="8100" y="21600"/>
                    <a:pt x="8100" y="21600"/>
                  </a:cubicBezTo>
                  <a:cubicBezTo>
                    <a:pt x="13500" y="21600"/>
                    <a:pt x="13500" y="21600"/>
                    <a:pt x="13500" y="21600"/>
                  </a:cubicBezTo>
                  <a:cubicBezTo>
                    <a:pt x="16200" y="21600"/>
                    <a:pt x="16200" y="21600"/>
                    <a:pt x="16200" y="21600"/>
                  </a:cubicBezTo>
                  <a:cubicBezTo>
                    <a:pt x="19238" y="21600"/>
                    <a:pt x="21600" y="18450"/>
                    <a:pt x="21600" y="14400"/>
                  </a:cubicBezTo>
                  <a:cubicBezTo>
                    <a:pt x="21600" y="11700"/>
                    <a:pt x="20587" y="9450"/>
                    <a:pt x="18900" y="8100"/>
                  </a:cubicBezTo>
                  <a:cubicBezTo>
                    <a:pt x="18900" y="8100"/>
                    <a:pt x="18900" y="8100"/>
                    <a:pt x="18900" y="8100"/>
                  </a:cubicBezTo>
                  <a:cubicBezTo>
                    <a:pt x="18900" y="3600"/>
                    <a:pt x="16200" y="0"/>
                    <a:pt x="12825" y="0"/>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sp>
        <p:nvSpPr>
          <p:cNvPr id="281" name="Line"/>
          <p:cNvSpPr/>
          <p:nvPr/>
        </p:nvSpPr>
        <p:spPr>
          <a:xfrm>
            <a:off x="3117519" y="3109250"/>
            <a:ext cx="687004" cy="62454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2" name="Line"/>
          <p:cNvSpPr/>
          <p:nvPr/>
        </p:nvSpPr>
        <p:spPr>
          <a:xfrm flipV="1">
            <a:off x="3144713" y="4724398"/>
            <a:ext cx="656977" cy="6526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3" name="Line"/>
          <p:cNvSpPr/>
          <p:nvPr/>
        </p:nvSpPr>
        <p:spPr>
          <a:xfrm flipV="1">
            <a:off x="8736531" y="1941243"/>
            <a:ext cx="407931" cy="12717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4" name="Line"/>
          <p:cNvSpPr/>
          <p:nvPr/>
        </p:nvSpPr>
        <p:spPr>
          <a:xfrm flipV="1">
            <a:off x="8736531" y="3505198"/>
            <a:ext cx="407931" cy="53935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5" name="Line"/>
          <p:cNvSpPr/>
          <p:nvPr/>
        </p:nvSpPr>
        <p:spPr>
          <a:xfrm>
            <a:off x="8736531" y="4464684"/>
            <a:ext cx="442639" cy="56451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6" name="Line"/>
          <p:cNvSpPr/>
          <p:nvPr/>
        </p:nvSpPr>
        <p:spPr>
          <a:xfrm>
            <a:off x="8736531" y="5343109"/>
            <a:ext cx="442639" cy="12100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7" name="Line"/>
          <p:cNvSpPr/>
          <p:nvPr/>
        </p:nvSpPr>
        <p:spPr>
          <a:xfrm rot="5400000">
            <a:off x="6054440" y="2320143"/>
            <a:ext cx="275980" cy="2653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sp>
        <p:nvSpPr>
          <p:cNvPr id="288" name="Line"/>
          <p:cNvSpPr/>
          <p:nvPr/>
        </p:nvSpPr>
        <p:spPr>
          <a:xfrm rot="5400000">
            <a:off x="6049645" y="5901542"/>
            <a:ext cx="275980" cy="26533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ln w="19050">
            <a:solidFill>
              <a:srgbClr val="A6A6A6"/>
            </a:solidFill>
            <a:headEnd type="triangle"/>
            <a:tailEnd type="triangle"/>
          </a:ln>
        </p:spPr>
        <p:txBody>
          <a:bodyPr lIns="50800" tIns="50800" rIns="50800" bIns="50800" anchor="ctr"/>
          <a:lstStyle/>
          <a:p>
            <a:endParaRPr/>
          </a:p>
        </p:txBody>
      </p:sp>
      <p:pic>
        <p:nvPicPr>
          <p:cNvPr id="289" name="C:\Users\Bota\Desktop\GloriaFood-pptx\resources\slide-5-1.png" descr="C:\Users\Bota\Desktop\GloriaFood-pptx\resources\slide-5-1.png"/>
          <p:cNvPicPr>
            <a:picLocks noChangeAspect="1"/>
          </p:cNvPicPr>
          <p:nvPr/>
        </p:nvPicPr>
        <p:blipFill>
          <a:blip r:embed="rId3">
            <a:extLst/>
          </a:blip>
          <a:stretch>
            <a:fillRect/>
          </a:stretch>
        </p:blipFill>
        <p:spPr>
          <a:xfrm>
            <a:off x="9776069" y="977899"/>
            <a:ext cx="502140" cy="1001544"/>
          </a:xfrm>
          <a:prstGeom prst="rect">
            <a:avLst/>
          </a:prstGeom>
          <a:ln w="12700">
            <a:miter lim="400000"/>
          </a:ln>
        </p:spPr>
      </p:pic>
      <p:pic>
        <p:nvPicPr>
          <p:cNvPr id="290" name="C:\Users\Bota\Desktop\GloriaFood-pptx\resources\slide-5-3.png" descr="C:\Users\Bota\Desktop\GloriaFood-pptx\resources\slide-5-3.png"/>
          <p:cNvPicPr>
            <a:picLocks noChangeAspect="1"/>
          </p:cNvPicPr>
          <p:nvPr/>
        </p:nvPicPr>
        <p:blipFill>
          <a:blip r:embed="rId4">
            <a:extLst/>
          </a:blip>
          <a:stretch>
            <a:fillRect/>
          </a:stretch>
        </p:blipFill>
        <p:spPr>
          <a:xfrm>
            <a:off x="9386295" y="2634688"/>
            <a:ext cx="1246910" cy="1556312"/>
          </a:xfrm>
          <a:prstGeom prst="rect">
            <a:avLst/>
          </a:prstGeom>
          <a:ln w="12700">
            <a:miter lim="400000"/>
          </a:ln>
        </p:spPr>
      </p:pic>
      <p:pic>
        <p:nvPicPr>
          <p:cNvPr id="291" name="C:\Users\Bota\Desktop\GloriaFood-pptx\resources\slide-5-4.png" descr="C:\Users\Bota\Desktop\GloriaFood-pptx\resources\slide-5-4.png"/>
          <p:cNvPicPr>
            <a:picLocks noChangeAspect="1"/>
          </p:cNvPicPr>
          <p:nvPr/>
        </p:nvPicPr>
        <p:blipFill>
          <a:blip r:embed="rId5">
            <a:extLst/>
          </a:blip>
          <a:stretch>
            <a:fillRect/>
          </a:stretch>
        </p:blipFill>
        <p:spPr>
          <a:xfrm>
            <a:off x="9386295" y="4642313"/>
            <a:ext cx="1283658" cy="1602177"/>
          </a:xfrm>
          <a:prstGeom prst="rect">
            <a:avLst/>
          </a:prstGeom>
          <a:ln w="12700">
            <a:miter lim="400000"/>
          </a:ln>
        </p:spPr>
      </p:pic>
      <p:pic>
        <p:nvPicPr>
          <p:cNvPr id="292" name="C:\Users\Bota\Desktop\GloriaFood-pptx\resources\slide-5-6.png" descr="C:\Users\Bota\Desktop\GloriaFood-pptx\resources\slide-5-6.png"/>
          <p:cNvPicPr>
            <a:picLocks noChangeAspect="1"/>
          </p:cNvPicPr>
          <p:nvPr/>
        </p:nvPicPr>
        <p:blipFill>
          <a:blip r:embed="rId6">
            <a:extLst/>
          </a:blip>
          <a:stretch>
            <a:fillRect/>
          </a:stretch>
        </p:blipFill>
        <p:spPr>
          <a:xfrm>
            <a:off x="5124256" y="1066799"/>
            <a:ext cx="2165189" cy="1353243"/>
          </a:xfrm>
          <a:prstGeom prst="rect">
            <a:avLst/>
          </a:prstGeom>
          <a:ln w="12700">
            <a:miter lim="400000"/>
          </a:ln>
        </p:spPr>
      </p:pic>
      <p:pic>
        <p:nvPicPr>
          <p:cNvPr id="293" name="C:\Users\Bota\Desktop\GloriaFood-pptx\resources\slide-5-7.png" descr="C:\Users\Bota\Desktop\GloriaFood-pptx\resources\slide-5-7.png"/>
          <p:cNvPicPr>
            <a:picLocks noChangeAspect="1"/>
          </p:cNvPicPr>
          <p:nvPr/>
        </p:nvPicPr>
        <p:blipFill>
          <a:blip r:embed="rId7">
            <a:extLst/>
          </a:blip>
          <a:stretch>
            <a:fillRect/>
          </a:stretch>
        </p:blipFill>
        <p:spPr>
          <a:xfrm>
            <a:off x="4957333" y="6248398"/>
            <a:ext cx="2240636" cy="1207946"/>
          </a:xfrm>
          <a:prstGeom prst="rect">
            <a:avLst/>
          </a:prstGeom>
          <a:ln w="12700">
            <a:miter lim="400000"/>
          </a:ln>
        </p:spPr>
      </p:pic>
      <p:pic>
        <p:nvPicPr>
          <p:cNvPr id="294" name="C:\Users\Bota\Desktop\GloriaFood-pptx\resources\slide-5-android.png" descr="C:\Users\Bota\Desktop\GloriaFood-pptx\resources\slide-5-android.png"/>
          <p:cNvPicPr>
            <a:picLocks noChangeAspect="1"/>
          </p:cNvPicPr>
          <p:nvPr/>
        </p:nvPicPr>
        <p:blipFill>
          <a:blip r:embed="rId8">
            <a:extLst/>
          </a:blip>
          <a:stretch>
            <a:fillRect/>
          </a:stretch>
        </p:blipFill>
        <p:spPr>
          <a:xfrm>
            <a:off x="1711568" y="2072562"/>
            <a:ext cx="1622761" cy="2194638"/>
          </a:xfrm>
          <a:prstGeom prst="rect">
            <a:avLst/>
          </a:prstGeom>
          <a:ln w="12700">
            <a:miter lim="400000"/>
          </a:ln>
        </p:spPr>
      </p:pic>
      <p:pic>
        <p:nvPicPr>
          <p:cNvPr id="295" name="C:\Users\Bota\Desktop\GloriaFood-pptx\resources\slide-5-iphone.png" descr="C:\Users\Bota\Desktop\GloriaFood-pptx\resources\slide-5-iphone.png"/>
          <p:cNvPicPr>
            <a:picLocks noChangeAspect="1"/>
          </p:cNvPicPr>
          <p:nvPr/>
        </p:nvPicPr>
        <p:blipFill>
          <a:blip r:embed="rId9">
            <a:extLst/>
          </a:blip>
          <a:stretch>
            <a:fillRect/>
          </a:stretch>
        </p:blipFill>
        <p:spPr>
          <a:xfrm>
            <a:off x="2022924" y="4947444"/>
            <a:ext cx="1000051" cy="1758155"/>
          </a:xfrm>
          <a:prstGeom prst="rect">
            <a:avLst/>
          </a:prstGeom>
          <a:ln w="12700">
            <a:miter lim="400000"/>
          </a:ln>
        </p:spPr>
      </p:pic>
      <p:grpSp>
        <p:nvGrpSpPr>
          <p:cNvPr id="299" name="Group"/>
          <p:cNvGrpSpPr/>
          <p:nvPr/>
        </p:nvGrpSpPr>
        <p:grpSpPr>
          <a:xfrm>
            <a:off x="6376320" y="4068993"/>
            <a:ext cx="143126" cy="147897"/>
            <a:chOff x="0" y="0"/>
            <a:chExt cx="143124" cy="147895"/>
          </a:xfrm>
        </p:grpSpPr>
        <p:sp>
          <p:nvSpPr>
            <p:cNvPr id="296" name="Shape"/>
            <p:cNvSpPr/>
            <p:nvPr/>
          </p:nvSpPr>
          <p:spPr>
            <a:xfrm>
              <a:off x="0" y="-1"/>
              <a:ext cx="143125" cy="71564"/>
            </a:xfrm>
            <a:custGeom>
              <a:avLst/>
              <a:gdLst/>
              <a:ahLst/>
              <a:cxnLst>
                <a:cxn ang="0">
                  <a:pos x="wd2" y="hd2"/>
                </a:cxn>
                <a:cxn ang="5400000">
                  <a:pos x="wd2" y="hd2"/>
                </a:cxn>
                <a:cxn ang="10800000">
                  <a:pos x="wd2" y="hd2"/>
                </a:cxn>
                <a:cxn ang="16200000">
                  <a:pos x="wd2" y="hd2"/>
                </a:cxn>
              </a:cxnLst>
              <a:rect l="0" t="0" r="r" b="b"/>
              <a:pathLst>
                <a:path w="21600" h="21600" extrusionOk="0">
                  <a:moveTo>
                    <a:pt x="1800" y="16560"/>
                  </a:moveTo>
                  <a:cubicBezTo>
                    <a:pt x="2520" y="17280"/>
                    <a:pt x="3240" y="18720"/>
                    <a:pt x="4320" y="19440"/>
                  </a:cubicBezTo>
                  <a:cubicBezTo>
                    <a:pt x="6120" y="20880"/>
                    <a:pt x="8280" y="21600"/>
                    <a:pt x="10800" y="21600"/>
                  </a:cubicBezTo>
                  <a:cubicBezTo>
                    <a:pt x="13320" y="21600"/>
                    <a:pt x="15480" y="20880"/>
                    <a:pt x="17280" y="19440"/>
                  </a:cubicBezTo>
                  <a:cubicBezTo>
                    <a:pt x="18360" y="18720"/>
                    <a:pt x="19080" y="17280"/>
                    <a:pt x="19800" y="16560"/>
                  </a:cubicBezTo>
                  <a:cubicBezTo>
                    <a:pt x="20520" y="15120"/>
                    <a:pt x="20880" y="14400"/>
                    <a:pt x="21240" y="13680"/>
                  </a:cubicBezTo>
                  <a:cubicBezTo>
                    <a:pt x="21600" y="12240"/>
                    <a:pt x="21600" y="11520"/>
                    <a:pt x="21600" y="10800"/>
                  </a:cubicBezTo>
                  <a:cubicBezTo>
                    <a:pt x="21600" y="4320"/>
                    <a:pt x="16920" y="0"/>
                    <a:pt x="10800" y="0"/>
                  </a:cubicBezTo>
                  <a:cubicBezTo>
                    <a:pt x="4680" y="0"/>
                    <a:pt x="0" y="4320"/>
                    <a:pt x="0" y="10800"/>
                  </a:cubicBezTo>
                  <a:cubicBezTo>
                    <a:pt x="0" y="11520"/>
                    <a:pt x="0" y="12240"/>
                    <a:pt x="360" y="13680"/>
                  </a:cubicBezTo>
                  <a:cubicBezTo>
                    <a:pt x="720" y="14400"/>
                    <a:pt x="1080" y="15120"/>
                    <a:pt x="1800" y="16560"/>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97" name="Shape"/>
            <p:cNvSpPr/>
            <p:nvPr/>
          </p:nvSpPr>
          <p:spPr>
            <a:xfrm>
              <a:off x="0" y="64406"/>
              <a:ext cx="143125" cy="45324"/>
            </a:xfrm>
            <a:custGeom>
              <a:avLst/>
              <a:gdLst/>
              <a:ahLst/>
              <a:cxnLst>
                <a:cxn ang="0">
                  <a:pos x="wd2" y="hd2"/>
                </a:cxn>
                <a:cxn ang="5400000">
                  <a:pos x="wd2" y="hd2"/>
                </a:cxn>
                <a:cxn ang="10800000">
                  <a:pos x="wd2" y="hd2"/>
                </a:cxn>
                <a:cxn ang="16200000">
                  <a:pos x="wd2" y="hd2"/>
                </a:cxn>
              </a:cxnLst>
              <a:rect l="0" t="0" r="r" b="b"/>
              <a:pathLst>
                <a:path w="21600" h="21600" extrusionOk="0">
                  <a:moveTo>
                    <a:pt x="19800" y="4547"/>
                  </a:moveTo>
                  <a:cubicBezTo>
                    <a:pt x="19080" y="5684"/>
                    <a:pt x="18360" y="7958"/>
                    <a:pt x="17280" y="9095"/>
                  </a:cubicBezTo>
                  <a:cubicBezTo>
                    <a:pt x="15480" y="11368"/>
                    <a:pt x="13320" y="12505"/>
                    <a:pt x="10800" y="12505"/>
                  </a:cubicBezTo>
                  <a:cubicBezTo>
                    <a:pt x="8280" y="12505"/>
                    <a:pt x="6120" y="11368"/>
                    <a:pt x="4320" y="9095"/>
                  </a:cubicBezTo>
                  <a:cubicBezTo>
                    <a:pt x="3240" y="7958"/>
                    <a:pt x="2520" y="5684"/>
                    <a:pt x="1800" y="4547"/>
                  </a:cubicBezTo>
                  <a:cubicBezTo>
                    <a:pt x="1080" y="2274"/>
                    <a:pt x="720" y="1137"/>
                    <a:pt x="360" y="0"/>
                  </a:cubicBezTo>
                  <a:cubicBezTo>
                    <a:pt x="0" y="1137"/>
                    <a:pt x="0" y="2274"/>
                    <a:pt x="0" y="4547"/>
                  </a:cubicBezTo>
                  <a:cubicBezTo>
                    <a:pt x="0" y="5684"/>
                    <a:pt x="0" y="6821"/>
                    <a:pt x="360" y="9095"/>
                  </a:cubicBezTo>
                  <a:cubicBezTo>
                    <a:pt x="720" y="10232"/>
                    <a:pt x="1080" y="11368"/>
                    <a:pt x="1800" y="13642"/>
                  </a:cubicBezTo>
                  <a:cubicBezTo>
                    <a:pt x="3600" y="18189"/>
                    <a:pt x="6840" y="21600"/>
                    <a:pt x="10800" y="21600"/>
                  </a:cubicBezTo>
                  <a:cubicBezTo>
                    <a:pt x="14760" y="21600"/>
                    <a:pt x="18000" y="18189"/>
                    <a:pt x="19800" y="13642"/>
                  </a:cubicBezTo>
                  <a:cubicBezTo>
                    <a:pt x="20520" y="11368"/>
                    <a:pt x="20880" y="10232"/>
                    <a:pt x="21240" y="9095"/>
                  </a:cubicBezTo>
                  <a:cubicBezTo>
                    <a:pt x="21600" y="6821"/>
                    <a:pt x="21600" y="5684"/>
                    <a:pt x="21600" y="4547"/>
                  </a:cubicBezTo>
                  <a:cubicBezTo>
                    <a:pt x="21600" y="2274"/>
                    <a:pt x="21600" y="1137"/>
                    <a:pt x="21240" y="0"/>
                  </a:cubicBezTo>
                  <a:cubicBezTo>
                    <a:pt x="20880" y="1137"/>
                    <a:pt x="20520" y="2274"/>
                    <a:pt x="19800" y="4547"/>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sp>
          <p:nvSpPr>
            <p:cNvPr id="298" name="Shape"/>
            <p:cNvSpPr/>
            <p:nvPr/>
          </p:nvSpPr>
          <p:spPr>
            <a:xfrm>
              <a:off x="0" y="102573"/>
              <a:ext cx="143125" cy="45323"/>
            </a:xfrm>
            <a:custGeom>
              <a:avLst/>
              <a:gdLst/>
              <a:ahLst/>
              <a:cxnLst>
                <a:cxn ang="0">
                  <a:pos x="wd2" y="hd2"/>
                </a:cxn>
                <a:cxn ang="5400000">
                  <a:pos x="wd2" y="hd2"/>
                </a:cxn>
                <a:cxn ang="10800000">
                  <a:pos x="wd2" y="hd2"/>
                </a:cxn>
                <a:cxn ang="16200000">
                  <a:pos x="wd2" y="hd2"/>
                </a:cxn>
              </a:cxnLst>
              <a:rect l="0" t="0" r="r" b="b"/>
              <a:pathLst>
                <a:path w="21600" h="21600" extrusionOk="0">
                  <a:moveTo>
                    <a:pt x="10800" y="12505"/>
                  </a:moveTo>
                  <a:cubicBezTo>
                    <a:pt x="5760" y="12505"/>
                    <a:pt x="1800" y="6821"/>
                    <a:pt x="360" y="0"/>
                  </a:cubicBezTo>
                  <a:cubicBezTo>
                    <a:pt x="0" y="1137"/>
                    <a:pt x="0" y="2274"/>
                    <a:pt x="0" y="4547"/>
                  </a:cubicBezTo>
                  <a:cubicBezTo>
                    <a:pt x="0" y="13642"/>
                    <a:pt x="4680" y="21600"/>
                    <a:pt x="10800" y="21600"/>
                  </a:cubicBezTo>
                  <a:cubicBezTo>
                    <a:pt x="16920" y="21600"/>
                    <a:pt x="21600" y="13642"/>
                    <a:pt x="21600" y="4547"/>
                  </a:cubicBezTo>
                  <a:cubicBezTo>
                    <a:pt x="21600" y="2274"/>
                    <a:pt x="21600" y="1137"/>
                    <a:pt x="21240" y="0"/>
                  </a:cubicBezTo>
                  <a:cubicBezTo>
                    <a:pt x="19800" y="6821"/>
                    <a:pt x="15840" y="12505"/>
                    <a:pt x="10800" y="12505"/>
                  </a:cubicBezTo>
                  <a:close/>
                </a:path>
              </a:pathLst>
            </a:custGeom>
            <a:solidFill>
              <a:srgbClr val="FFFFFF"/>
            </a:solidFill>
            <a:ln w="12700" cap="flat">
              <a:noFill/>
              <a:miter lim="400000"/>
            </a:ln>
            <a:effectLst/>
          </p:spPr>
          <p:txBody>
            <a:bodyPr wrap="square" lIns="50800" tIns="50800" rIns="50800" bIns="50800" numCol="1" anchor="t">
              <a:noAutofit/>
            </a:bodyPr>
            <a:lstStyle/>
            <a:p>
              <a:endParaRPr/>
            </a:p>
          </p:txBody>
        </p:sp>
      </p:grpSp>
      <p:grpSp>
        <p:nvGrpSpPr>
          <p:cNvPr id="303" name="Group"/>
          <p:cNvGrpSpPr/>
          <p:nvPr/>
        </p:nvGrpSpPr>
        <p:grpSpPr>
          <a:xfrm>
            <a:off x="1940168" y="1539161"/>
            <a:ext cx="1114972" cy="458805"/>
            <a:chOff x="0" y="0"/>
            <a:chExt cx="1114970" cy="458803"/>
          </a:xfrm>
        </p:grpSpPr>
        <p:sp>
          <p:nvSpPr>
            <p:cNvPr id="300"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01" name="Square"/>
            <p:cNvSpPr/>
            <p:nvPr/>
          </p:nvSpPr>
          <p:spPr>
            <a:xfrm rot="18900000">
              <a:off x="426085" y="141572"/>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02" name="Android Order Taking App"/>
            <p:cNvSpPr txBox="1"/>
            <p:nvPr/>
          </p:nvSpPr>
          <p:spPr>
            <a:xfrm>
              <a:off x="0" y="10942"/>
              <a:ext cx="1114971"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900">
                  <a:solidFill>
                    <a:srgbClr val="FFFFFF"/>
                  </a:solidFill>
                  <a:latin typeface="DIN"/>
                  <a:ea typeface="DIN"/>
                  <a:cs typeface="DIN"/>
                  <a:sym typeface="DIN"/>
                </a:defRPr>
              </a:lvl1pPr>
            </a:lstStyle>
            <a:p>
              <a:r>
                <a:t>Android Order Taking App</a:t>
              </a:r>
            </a:p>
          </p:txBody>
        </p:sp>
      </p:grpSp>
      <p:grpSp>
        <p:nvGrpSpPr>
          <p:cNvPr id="307" name="Group"/>
          <p:cNvGrpSpPr/>
          <p:nvPr/>
        </p:nvGrpSpPr>
        <p:grpSpPr>
          <a:xfrm>
            <a:off x="1965462" y="4419598"/>
            <a:ext cx="1114972" cy="458805"/>
            <a:chOff x="0" y="0"/>
            <a:chExt cx="1114970" cy="458803"/>
          </a:xfrm>
        </p:grpSpPr>
        <p:sp>
          <p:nvSpPr>
            <p:cNvPr id="304"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05" name="Square"/>
            <p:cNvSpPr/>
            <p:nvPr/>
          </p:nvSpPr>
          <p:spPr>
            <a:xfrm rot="18900000">
              <a:off x="426085" y="141572"/>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06" name="iOS Order…"/>
            <p:cNvSpPr txBox="1"/>
            <p:nvPr/>
          </p:nvSpPr>
          <p:spPr>
            <a:xfrm>
              <a:off x="0" y="10942"/>
              <a:ext cx="1114971"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900">
                  <a:solidFill>
                    <a:srgbClr val="FFFFFF"/>
                  </a:solidFill>
                  <a:latin typeface="DIN"/>
                  <a:ea typeface="DIN"/>
                  <a:cs typeface="DIN"/>
                  <a:sym typeface="DIN"/>
                </a:defRPr>
              </a:pPr>
              <a:r>
                <a:t>iOS Order </a:t>
              </a:r>
            </a:p>
            <a:p>
              <a:pPr>
                <a:defRPr sz="900">
                  <a:solidFill>
                    <a:srgbClr val="FFFFFF"/>
                  </a:solidFill>
                  <a:latin typeface="DIN"/>
                  <a:ea typeface="DIN"/>
                  <a:cs typeface="DIN"/>
                  <a:sym typeface="DIN"/>
                </a:defRPr>
              </a:pPr>
              <a:r>
                <a:t>Taking App</a:t>
              </a:r>
            </a:p>
          </p:txBody>
        </p:sp>
      </p:grpSp>
      <p:grpSp>
        <p:nvGrpSpPr>
          <p:cNvPr id="311" name="Group"/>
          <p:cNvGrpSpPr/>
          <p:nvPr/>
        </p:nvGrpSpPr>
        <p:grpSpPr>
          <a:xfrm>
            <a:off x="3921369" y="1523999"/>
            <a:ext cx="1120440" cy="391944"/>
            <a:chOff x="0" y="0"/>
            <a:chExt cx="1120439" cy="391943"/>
          </a:xfrm>
        </p:grpSpPr>
        <p:sp>
          <p:nvSpPr>
            <p:cNvPr id="308"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09" name="Square"/>
            <p:cNvSpPr/>
            <p:nvPr/>
          </p:nvSpPr>
          <p:spPr>
            <a:xfrm rot="18900000">
              <a:off x="803209" y="64207"/>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10" name="Self Service…"/>
            <p:cNvSpPr txBox="1"/>
            <p:nvPr/>
          </p:nvSpPr>
          <p:spPr>
            <a:xfrm>
              <a:off x="0" y="10942"/>
              <a:ext cx="1114971"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900">
                  <a:solidFill>
                    <a:srgbClr val="FFFFFF"/>
                  </a:solidFill>
                  <a:latin typeface="DIN"/>
                  <a:ea typeface="DIN"/>
                  <a:cs typeface="DIN"/>
                  <a:sym typeface="DIN"/>
                </a:defRPr>
              </a:pPr>
              <a:r>
                <a:t>Self Service</a:t>
              </a:r>
            </a:p>
            <a:p>
              <a:pPr>
                <a:defRPr sz="900">
                  <a:solidFill>
                    <a:srgbClr val="FFFFFF"/>
                  </a:solidFill>
                  <a:latin typeface="DIN"/>
                  <a:ea typeface="DIN"/>
                  <a:cs typeface="DIN"/>
                  <a:sym typeface="DIN"/>
                </a:defRPr>
              </a:pPr>
              <a:r>
                <a:t>Admin Panel</a:t>
              </a:r>
            </a:p>
          </p:txBody>
        </p:sp>
      </p:grpSp>
      <p:grpSp>
        <p:nvGrpSpPr>
          <p:cNvPr id="315" name="Group"/>
          <p:cNvGrpSpPr/>
          <p:nvPr/>
        </p:nvGrpSpPr>
        <p:grpSpPr>
          <a:xfrm>
            <a:off x="3768969" y="6618455"/>
            <a:ext cx="1120440" cy="391944"/>
            <a:chOff x="0" y="0"/>
            <a:chExt cx="1120439" cy="391943"/>
          </a:xfrm>
        </p:grpSpPr>
        <p:sp>
          <p:nvSpPr>
            <p:cNvPr id="312"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13" name="Square"/>
            <p:cNvSpPr/>
            <p:nvPr/>
          </p:nvSpPr>
          <p:spPr>
            <a:xfrm rot="18900000">
              <a:off x="803209" y="64207"/>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14" name="Emails"/>
            <p:cNvSpPr txBox="1"/>
            <p:nvPr/>
          </p:nvSpPr>
          <p:spPr>
            <a:xfrm>
              <a:off x="0" y="84910"/>
              <a:ext cx="1114971"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900">
                  <a:solidFill>
                    <a:srgbClr val="FFFFFF"/>
                  </a:solidFill>
                  <a:latin typeface="DIN"/>
                  <a:ea typeface="DIN"/>
                  <a:cs typeface="DIN"/>
                  <a:sym typeface="DIN"/>
                </a:defRPr>
              </a:lvl1pPr>
            </a:lstStyle>
            <a:p>
              <a:r>
                <a:t>Emails</a:t>
              </a:r>
            </a:p>
          </p:txBody>
        </p:sp>
      </p:grpSp>
      <p:grpSp>
        <p:nvGrpSpPr>
          <p:cNvPr id="319" name="Group"/>
          <p:cNvGrpSpPr/>
          <p:nvPr/>
        </p:nvGrpSpPr>
        <p:grpSpPr>
          <a:xfrm>
            <a:off x="8676500" y="1233655"/>
            <a:ext cx="1120441" cy="391945"/>
            <a:chOff x="0" y="0"/>
            <a:chExt cx="1120439" cy="391943"/>
          </a:xfrm>
        </p:grpSpPr>
        <p:sp>
          <p:nvSpPr>
            <p:cNvPr id="316"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17" name="Square"/>
            <p:cNvSpPr/>
            <p:nvPr/>
          </p:nvSpPr>
          <p:spPr>
            <a:xfrm rot="18900000">
              <a:off x="803209" y="64207"/>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18" name="Mobile Web…"/>
            <p:cNvSpPr txBox="1"/>
            <p:nvPr/>
          </p:nvSpPr>
          <p:spPr>
            <a:xfrm>
              <a:off x="0" y="10942"/>
              <a:ext cx="1114971"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900">
                  <a:solidFill>
                    <a:srgbClr val="FFFFFF"/>
                  </a:solidFill>
                  <a:latin typeface="DIN"/>
                  <a:ea typeface="DIN"/>
                  <a:cs typeface="DIN"/>
                  <a:sym typeface="DIN"/>
                </a:defRPr>
              </a:pPr>
              <a:r>
                <a:t>Mobile Web</a:t>
              </a:r>
            </a:p>
            <a:p>
              <a:pPr>
                <a:defRPr sz="900">
                  <a:solidFill>
                    <a:srgbClr val="FFFFFF"/>
                  </a:solidFill>
                  <a:latin typeface="DIN"/>
                  <a:ea typeface="DIN"/>
                  <a:cs typeface="DIN"/>
                  <a:sym typeface="DIN"/>
                </a:defRPr>
              </a:pPr>
              <a:r>
                <a:t>Widget</a:t>
              </a:r>
            </a:p>
          </p:txBody>
        </p:sp>
      </p:grpSp>
      <p:grpSp>
        <p:nvGrpSpPr>
          <p:cNvPr id="323" name="Group"/>
          <p:cNvGrpSpPr/>
          <p:nvPr/>
        </p:nvGrpSpPr>
        <p:grpSpPr>
          <a:xfrm>
            <a:off x="8314525" y="6875170"/>
            <a:ext cx="1251942" cy="582688"/>
            <a:chOff x="0" y="0"/>
            <a:chExt cx="1251941" cy="582687"/>
          </a:xfrm>
        </p:grpSpPr>
        <p:sp>
          <p:nvSpPr>
            <p:cNvPr id="320" name="Rounded Rectangle"/>
            <p:cNvSpPr/>
            <p:nvPr/>
          </p:nvSpPr>
          <p:spPr>
            <a:xfrm>
              <a:off x="64267" y="0"/>
              <a:ext cx="1117541" cy="437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21" name="Square"/>
            <p:cNvSpPr/>
            <p:nvPr/>
          </p:nvSpPr>
          <p:spPr>
            <a:xfrm rot="18900000">
              <a:off x="897478" y="71743"/>
              <a:ext cx="293647" cy="293648"/>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22" name="Android &amp; iOS…"/>
            <p:cNvSpPr txBox="1"/>
            <p:nvPr/>
          </p:nvSpPr>
          <p:spPr>
            <a:xfrm>
              <a:off x="0" y="12227"/>
              <a:ext cx="1245832" cy="57046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p>
              <a:pPr>
                <a:defRPr sz="900">
                  <a:solidFill>
                    <a:srgbClr val="FFFFFF"/>
                  </a:solidFill>
                  <a:latin typeface="DIN"/>
                  <a:ea typeface="DIN"/>
                  <a:cs typeface="DIN"/>
                  <a:sym typeface="DIN"/>
                </a:defRPr>
              </a:pPr>
              <a:r>
                <a:t>Android &amp; iOS </a:t>
              </a:r>
            </a:p>
            <a:p>
              <a:pPr>
                <a:defRPr sz="900">
                  <a:solidFill>
                    <a:srgbClr val="FFFFFF"/>
                  </a:solidFill>
                  <a:latin typeface="DIN"/>
                  <a:ea typeface="DIN"/>
                  <a:cs typeface="DIN"/>
                  <a:sym typeface="DIN"/>
                </a:defRPr>
              </a:pPr>
              <a:r>
                <a:t>Client app</a:t>
              </a:r>
            </a:p>
          </p:txBody>
        </p:sp>
      </p:grpSp>
      <p:grpSp>
        <p:nvGrpSpPr>
          <p:cNvPr id="327" name="Group"/>
          <p:cNvGrpSpPr/>
          <p:nvPr/>
        </p:nvGrpSpPr>
        <p:grpSpPr>
          <a:xfrm>
            <a:off x="9435796" y="2197099"/>
            <a:ext cx="1114972" cy="458804"/>
            <a:chOff x="0" y="0"/>
            <a:chExt cx="1114970" cy="458803"/>
          </a:xfrm>
        </p:grpSpPr>
        <p:sp>
          <p:nvSpPr>
            <p:cNvPr id="324"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25" name="Square"/>
            <p:cNvSpPr/>
            <p:nvPr/>
          </p:nvSpPr>
          <p:spPr>
            <a:xfrm rot="18900000">
              <a:off x="426085" y="141572"/>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26" name="Desktop Web…"/>
            <p:cNvSpPr txBox="1"/>
            <p:nvPr/>
          </p:nvSpPr>
          <p:spPr>
            <a:xfrm>
              <a:off x="0" y="10942"/>
              <a:ext cx="1114971" cy="3708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defRPr sz="900">
                  <a:solidFill>
                    <a:srgbClr val="FFFFFF"/>
                  </a:solidFill>
                  <a:latin typeface="DIN"/>
                  <a:ea typeface="DIN"/>
                  <a:cs typeface="DIN"/>
                  <a:sym typeface="DIN"/>
                </a:defRPr>
              </a:pPr>
              <a:r>
                <a:t>Desktop Web</a:t>
              </a:r>
            </a:p>
            <a:p>
              <a:pPr>
                <a:defRPr sz="900">
                  <a:solidFill>
                    <a:srgbClr val="FFFFFF"/>
                  </a:solidFill>
                  <a:latin typeface="DIN"/>
                  <a:ea typeface="DIN"/>
                  <a:cs typeface="DIN"/>
                  <a:sym typeface="DIN"/>
                </a:defRPr>
              </a:pPr>
              <a:r>
                <a:t>Widget</a:t>
              </a:r>
            </a:p>
          </p:txBody>
        </p:sp>
      </p:grpSp>
      <p:grpSp>
        <p:nvGrpSpPr>
          <p:cNvPr id="331" name="Group"/>
          <p:cNvGrpSpPr/>
          <p:nvPr/>
        </p:nvGrpSpPr>
        <p:grpSpPr>
          <a:xfrm>
            <a:off x="9435796" y="4205723"/>
            <a:ext cx="1114972" cy="458805"/>
            <a:chOff x="0" y="0"/>
            <a:chExt cx="1114970" cy="458803"/>
          </a:xfrm>
        </p:grpSpPr>
        <p:sp>
          <p:nvSpPr>
            <p:cNvPr id="328" name="Rounded Rectangle"/>
            <p:cNvSpPr/>
            <p:nvPr/>
          </p:nvSpPr>
          <p:spPr>
            <a:xfrm>
              <a:off x="57516" y="0"/>
              <a:ext cx="1000156" cy="391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29" name="Square"/>
            <p:cNvSpPr/>
            <p:nvPr/>
          </p:nvSpPr>
          <p:spPr>
            <a:xfrm rot="18900000">
              <a:off x="426085" y="141572"/>
              <a:ext cx="262803" cy="262804"/>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30" name="Facebook App"/>
            <p:cNvSpPr txBox="1"/>
            <p:nvPr/>
          </p:nvSpPr>
          <p:spPr>
            <a:xfrm>
              <a:off x="0" y="73967"/>
              <a:ext cx="1114971" cy="231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900">
                  <a:solidFill>
                    <a:srgbClr val="FFFFFF"/>
                  </a:solidFill>
                  <a:latin typeface="DIN"/>
                  <a:ea typeface="DIN"/>
                  <a:cs typeface="DIN"/>
                  <a:sym typeface="DIN"/>
                </a:defRPr>
              </a:lvl1pPr>
            </a:lstStyle>
            <a:p>
              <a:r>
                <a:t>Facebook App</a:t>
              </a:r>
            </a:p>
          </p:txBody>
        </p:sp>
      </p:grpSp>
      <p:pic>
        <p:nvPicPr>
          <p:cNvPr id="332" name="image31.png" descr="image31.png"/>
          <p:cNvPicPr>
            <a:picLocks noChangeAspect="1"/>
          </p:cNvPicPr>
          <p:nvPr/>
        </p:nvPicPr>
        <p:blipFill>
          <a:blip r:embed="rId10">
            <a:extLst/>
          </a:blip>
          <a:stretch>
            <a:fillRect/>
          </a:stretch>
        </p:blipFill>
        <p:spPr>
          <a:xfrm>
            <a:off x="9542942" y="6345363"/>
            <a:ext cx="782439" cy="1391003"/>
          </a:xfrm>
          <a:prstGeom prst="rect">
            <a:avLst/>
          </a:prstGeom>
          <a:ln w="12700">
            <a:miter lim="400000"/>
          </a:ln>
        </p:spPr>
      </p:pic>
      <p:pic>
        <p:nvPicPr>
          <p:cNvPr id="333" name="https://s3.amazonaws.com/screenky/shots/91d/cyoIkafSirr5esU.png" descr="https://s3.amazonaws.com/screenky/shots/91d/cyoIkafSirr5esU.png"/>
          <p:cNvPicPr>
            <a:picLocks noChangeAspect="1"/>
          </p:cNvPicPr>
          <p:nvPr/>
        </p:nvPicPr>
        <p:blipFill>
          <a:blip r:embed="rId11">
            <a:extLst/>
          </a:blip>
          <a:stretch>
            <a:fillRect/>
          </a:stretch>
        </p:blipFill>
        <p:spPr>
          <a:xfrm>
            <a:off x="5171104" y="1219199"/>
            <a:ext cx="426665" cy="84079"/>
          </a:xfrm>
          <a:prstGeom prst="rect">
            <a:avLst/>
          </a:prstGeom>
          <a:ln w="12700">
            <a:miter lim="400000"/>
          </a:ln>
        </p:spPr>
      </p:pic>
      <p:sp>
        <p:nvSpPr>
          <p:cNvPr id="334" name="Rectangle"/>
          <p:cNvSpPr/>
          <p:nvPr/>
        </p:nvSpPr>
        <p:spPr>
          <a:xfrm>
            <a:off x="5407988" y="1132365"/>
            <a:ext cx="445625" cy="65258"/>
          </a:xfrm>
          <a:prstGeom prst="rect">
            <a:avLst/>
          </a:prstGeom>
          <a:solidFill>
            <a:srgbClr val="FFFFFF"/>
          </a:solidFill>
          <a:ln w="12700">
            <a:miter lim="400000"/>
          </a:ln>
        </p:spPr>
        <p:txBody>
          <a:bodyPr lIns="50800" tIns="50800" rIns="50800" bIns="50800" anchor="ctr"/>
          <a:lstStyle/>
          <a:p>
            <a:pPr>
              <a:defRPr>
                <a:solidFill>
                  <a:srgbClr val="FFFFFF"/>
                </a:solidFill>
              </a:defRPr>
            </a:pPr>
            <a:endParaRPr/>
          </a:p>
        </p:txBody>
      </p:sp>
      <p:sp>
        <p:nvSpPr>
          <p:cNvPr id="335" name="www.restaurantlogin.com"/>
          <p:cNvSpPr txBox="1"/>
          <p:nvPr/>
        </p:nvSpPr>
        <p:spPr>
          <a:xfrm>
            <a:off x="5325390" y="1086295"/>
            <a:ext cx="805779" cy="1549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
            </a:lvl1pPr>
          </a:lstStyle>
          <a:p>
            <a:r>
              <a:t>www.restaurantlogin.com</a:t>
            </a:r>
          </a:p>
        </p:txBody>
      </p:sp>
      <p:pic>
        <p:nvPicPr>
          <p:cNvPr id="336" name="screen696x696.jpeg" descr="screen696x696.jpeg"/>
          <p:cNvPicPr>
            <a:picLocks noChangeAspect="1"/>
          </p:cNvPicPr>
          <p:nvPr/>
        </p:nvPicPr>
        <p:blipFill>
          <a:blip r:embed="rId12">
            <a:extLst/>
          </a:blip>
          <a:stretch>
            <a:fillRect/>
          </a:stretch>
        </p:blipFill>
        <p:spPr>
          <a:xfrm>
            <a:off x="10591641" y="6358063"/>
            <a:ext cx="793079" cy="1408119"/>
          </a:xfrm>
          <a:prstGeom prst="rect">
            <a:avLst/>
          </a:prstGeom>
          <a:ln w="12700">
            <a:miter lim="400000"/>
          </a:ln>
        </p:spPr>
      </p:pic>
      <p:grpSp>
        <p:nvGrpSpPr>
          <p:cNvPr id="339" name="Group"/>
          <p:cNvGrpSpPr/>
          <p:nvPr/>
        </p:nvGrpSpPr>
        <p:grpSpPr>
          <a:xfrm flipH="1">
            <a:off x="11402180" y="6882372"/>
            <a:ext cx="1187675" cy="437945"/>
            <a:chOff x="64267" y="0"/>
            <a:chExt cx="1187673" cy="437943"/>
          </a:xfrm>
        </p:grpSpPr>
        <p:sp>
          <p:nvSpPr>
            <p:cNvPr id="337" name="Rounded Rectangle"/>
            <p:cNvSpPr/>
            <p:nvPr/>
          </p:nvSpPr>
          <p:spPr>
            <a:xfrm>
              <a:off x="64267" y="0"/>
              <a:ext cx="1117541" cy="437944"/>
            </a:xfrm>
            <a:prstGeom prst="roundRect">
              <a:avLst>
                <a:gd name="adj" fmla="val 16667"/>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338" name="Square"/>
            <p:cNvSpPr/>
            <p:nvPr/>
          </p:nvSpPr>
          <p:spPr>
            <a:xfrm rot="18900000">
              <a:off x="897478" y="71743"/>
              <a:ext cx="293647" cy="293648"/>
            </a:xfrm>
            <a:prstGeom prst="rect">
              <a:avLst/>
            </a:prstGeom>
            <a:solidFill>
              <a:srgbClr val="5AC15E"/>
            </a:solidFill>
            <a:ln w="12700" cap="flat">
              <a:noFill/>
              <a:miter lim="400000"/>
            </a:ln>
            <a:effectLst/>
          </p:spPr>
          <p:txBody>
            <a:bodyPr wrap="square" lIns="50800" tIns="50800" rIns="50800" bIns="50800" numCol="1" anchor="ctr">
              <a:noAutofit/>
            </a:bodyPr>
            <a:lstStyle/>
            <a:p>
              <a:pPr>
                <a:defRPr>
                  <a:solidFill>
                    <a:srgbClr val="FFFFFF"/>
                  </a:solidFill>
                </a:defRPr>
              </a:pPr>
              <a:endParaRPr/>
            </a:p>
          </p:txBody>
        </p:sp>
      </p:grpSp>
      <p:sp>
        <p:nvSpPr>
          <p:cNvPr id="340" name="Android &amp; iOS…"/>
          <p:cNvSpPr txBox="1"/>
          <p:nvPr/>
        </p:nvSpPr>
        <p:spPr>
          <a:xfrm>
            <a:off x="11587478" y="6895597"/>
            <a:ext cx="870311" cy="381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900">
                <a:solidFill>
                  <a:srgbClr val="FFFFFF"/>
                </a:solidFill>
                <a:latin typeface="DIN"/>
                <a:ea typeface="DIN"/>
                <a:cs typeface="DIN"/>
                <a:sym typeface="DIN"/>
              </a:defRPr>
            </a:pPr>
            <a:r>
              <a:t>Android &amp; iOS</a:t>
            </a:r>
          </a:p>
          <a:p>
            <a:pPr>
              <a:defRPr sz="900">
                <a:solidFill>
                  <a:srgbClr val="FFFFFF"/>
                </a:solidFill>
                <a:latin typeface="DIN"/>
                <a:ea typeface="DIN"/>
                <a:cs typeface="DIN"/>
                <a:sym typeface="DIN"/>
              </a:defRPr>
            </a:pPr>
            <a:r>
              <a:t>branded app</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Online menu"/>
          <p:cNvSpPr txBox="1">
            <a:spLocks noGrp="1"/>
          </p:cNvSpPr>
          <p:nvPr>
            <p:ph type="title"/>
          </p:nvPr>
        </p:nvSpPr>
        <p:spPr>
          <a:xfrm>
            <a:off x="951373" y="641203"/>
            <a:ext cx="11112503" cy="1016497"/>
          </a:xfrm>
          <a:prstGeom prst="rect">
            <a:avLst/>
          </a:prstGeom>
        </p:spPr>
        <p:txBody>
          <a:bodyPr/>
          <a:lstStyle/>
          <a:p>
            <a:r>
              <a:t>Online menu</a:t>
            </a:r>
          </a:p>
        </p:txBody>
      </p:sp>
      <p:sp>
        <p:nvSpPr>
          <p:cNvPr id="179" name="Designed to stimulate appetite and increase sales.…"/>
          <p:cNvSpPr txBox="1">
            <a:spLocks noGrp="1"/>
          </p:cNvSpPr>
          <p:nvPr>
            <p:ph type="body" sz="half" idx="1"/>
          </p:nvPr>
        </p:nvSpPr>
        <p:spPr>
          <a:prstGeom prst="rect">
            <a:avLst/>
          </a:prstGeom>
        </p:spPr>
        <p:txBody>
          <a:bodyPr/>
          <a:lstStyle/>
          <a:p>
            <a:r>
              <a:t>Designed to stimulate appetite and increase sales.</a:t>
            </a:r>
          </a:p>
          <a:p>
            <a:r>
              <a:t>Flexible and easy to maintains and set up.</a:t>
            </a:r>
          </a:p>
        </p:txBody>
      </p:sp>
      <p:pic>
        <p:nvPicPr>
          <p:cNvPr id="180" name="image4.png" descr="image4.png"/>
          <p:cNvPicPr>
            <a:picLocks noChangeAspect="1"/>
          </p:cNvPicPr>
          <p:nvPr/>
        </p:nvPicPr>
        <p:blipFill>
          <a:blip r:embed="rId2">
            <a:extLst/>
          </a:blip>
          <a:stretch>
            <a:fillRect/>
          </a:stretch>
        </p:blipFill>
        <p:spPr>
          <a:xfrm>
            <a:off x="6471075" y="2665614"/>
            <a:ext cx="6201578" cy="5063460"/>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Order customization"/>
          <p:cNvSpPr txBox="1">
            <a:spLocks noGrp="1"/>
          </p:cNvSpPr>
          <p:nvPr>
            <p:ph type="title"/>
          </p:nvPr>
        </p:nvSpPr>
        <p:spPr>
          <a:xfrm>
            <a:off x="951373" y="641203"/>
            <a:ext cx="11112503" cy="1016497"/>
          </a:xfrm>
          <a:prstGeom prst="rect">
            <a:avLst/>
          </a:prstGeom>
        </p:spPr>
        <p:txBody>
          <a:bodyPr/>
          <a:lstStyle/>
          <a:p>
            <a:pPr lvl="2">
              <a:defRPr sz="6000">
                <a:solidFill>
                  <a:srgbClr val="000000"/>
                </a:solidFill>
              </a:defRPr>
            </a:pPr>
            <a:r>
              <a:t>Order customization</a:t>
            </a:r>
          </a:p>
        </p:txBody>
      </p:sp>
      <p:sp>
        <p:nvSpPr>
          <p:cNvPr id="183" name="Choices and add-ons keep your menu compact and well organized.…"/>
          <p:cNvSpPr txBox="1">
            <a:spLocks noGrp="1"/>
          </p:cNvSpPr>
          <p:nvPr>
            <p:ph type="body" sz="half" idx="1"/>
          </p:nvPr>
        </p:nvSpPr>
        <p:spPr>
          <a:prstGeom prst="rect">
            <a:avLst/>
          </a:prstGeom>
        </p:spPr>
        <p:txBody>
          <a:bodyPr/>
          <a:lstStyle/>
          <a:p>
            <a:r>
              <a:t>Choices and add-ons keep your menu compact and well organized.</a:t>
            </a:r>
          </a:p>
          <a:p>
            <a:r>
              <a:t>They are also the easiest way to up-sell.</a:t>
            </a:r>
          </a:p>
        </p:txBody>
      </p:sp>
      <p:pic>
        <p:nvPicPr>
          <p:cNvPr id="184" name="web menu item customization 3.png" descr="web menu item customization 3.png"/>
          <p:cNvPicPr>
            <a:picLocks noChangeAspect="1"/>
          </p:cNvPicPr>
          <p:nvPr/>
        </p:nvPicPr>
        <p:blipFill>
          <a:blip r:embed="rId2">
            <a:extLst/>
          </a:blip>
          <a:srcRect l="1711" r="1711"/>
          <a:stretch>
            <a:fillRect/>
          </a:stretch>
        </p:blipFill>
        <p:spPr>
          <a:xfrm>
            <a:off x="6482822" y="2671928"/>
            <a:ext cx="6201096" cy="5575581"/>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heckout"/>
          <p:cNvSpPr txBox="1">
            <a:spLocks noGrp="1"/>
          </p:cNvSpPr>
          <p:nvPr>
            <p:ph type="title"/>
          </p:nvPr>
        </p:nvSpPr>
        <p:spPr>
          <a:xfrm>
            <a:off x="951373" y="641203"/>
            <a:ext cx="11112503" cy="1016497"/>
          </a:xfrm>
          <a:prstGeom prst="rect">
            <a:avLst/>
          </a:prstGeom>
        </p:spPr>
        <p:txBody>
          <a:bodyPr/>
          <a:lstStyle/>
          <a:p>
            <a:r>
              <a:t>Checkout</a:t>
            </a:r>
          </a:p>
        </p:txBody>
      </p:sp>
      <p:sp>
        <p:nvSpPr>
          <p:cNvPr id="187" name="One page checkout, optimized to increase conversion.…"/>
          <p:cNvSpPr txBox="1">
            <a:spLocks noGrp="1"/>
          </p:cNvSpPr>
          <p:nvPr>
            <p:ph type="body" sz="half" idx="1"/>
          </p:nvPr>
        </p:nvSpPr>
        <p:spPr>
          <a:prstGeom prst="rect">
            <a:avLst/>
          </a:prstGeom>
        </p:spPr>
        <p:txBody>
          <a:bodyPr/>
          <a:lstStyle/>
          <a:p>
            <a:r>
              <a:t>One page checkout, optimized to increase conversion.</a:t>
            </a:r>
          </a:p>
          <a:p>
            <a:r>
              <a:t>Data pre-filled for returning clients.</a:t>
            </a:r>
          </a:p>
          <a:p>
            <a:r>
              <a:t>No account required.</a:t>
            </a:r>
          </a:p>
        </p:txBody>
      </p:sp>
      <p:pic>
        <p:nvPicPr>
          <p:cNvPr id="188" name="image6.png" descr="image6.png"/>
          <p:cNvPicPr>
            <a:picLocks noChangeAspect="1"/>
          </p:cNvPicPr>
          <p:nvPr/>
        </p:nvPicPr>
        <p:blipFill>
          <a:blip r:embed="rId2">
            <a:extLst/>
          </a:blip>
          <a:stretch>
            <a:fillRect/>
          </a:stretch>
        </p:blipFill>
        <p:spPr>
          <a:xfrm>
            <a:off x="6477000" y="2667000"/>
            <a:ext cx="6197600" cy="5573215"/>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al time confirmation"/>
          <p:cNvSpPr txBox="1">
            <a:spLocks noGrp="1"/>
          </p:cNvSpPr>
          <p:nvPr>
            <p:ph type="title"/>
          </p:nvPr>
        </p:nvSpPr>
        <p:spPr>
          <a:prstGeom prst="rect">
            <a:avLst/>
          </a:prstGeom>
        </p:spPr>
        <p:txBody>
          <a:bodyPr/>
          <a:lstStyle/>
          <a:p>
            <a:r>
              <a:t>Real time confirmation</a:t>
            </a:r>
          </a:p>
        </p:txBody>
      </p:sp>
      <p:sp>
        <p:nvSpPr>
          <p:cNvPr id="191" name="Your client holds the line while you review the order.…"/>
          <p:cNvSpPr txBox="1">
            <a:spLocks noGrp="1"/>
          </p:cNvSpPr>
          <p:nvPr>
            <p:ph type="body" sz="half" idx="1"/>
          </p:nvPr>
        </p:nvSpPr>
        <p:spPr>
          <a:prstGeom prst="rect">
            <a:avLst/>
          </a:prstGeom>
        </p:spPr>
        <p:txBody>
          <a:bodyPr/>
          <a:lstStyle/>
          <a:p>
            <a:r>
              <a:t>Your client holds the line while you review the order.</a:t>
            </a:r>
          </a:p>
          <a:p>
            <a:r>
              <a:t>Waiting is entertaining with useful messages. </a:t>
            </a:r>
          </a:p>
        </p:txBody>
      </p:sp>
      <p:pic>
        <p:nvPicPr>
          <p:cNvPr id="192" name="pasted-image.tiff" descr="pasted-image.tiff"/>
          <p:cNvPicPr>
            <a:picLocks noChangeAspect="1"/>
          </p:cNvPicPr>
          <p:nvPr/>
        </p:nvPicPr>
        <p:blipFill>
          <a:blip r:embed="rId2">
            <a:extLst/>
          </a:blip>
          <a:stretch>
            <a:fillRect/>
          </a:stretch>
        </p:blipFill>
        <p:spPr>
          <a:xfrm>
            <a:off x="6477000" y="2984500"/>
            <a:ext cx="6197600" cy="4400987"/>
          </a:xfrm>
          <a:prstGeom prst="rect">
            <a:avLst/>
          </a:prstGeom>
          <a:ln w="635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Ringing like a telephone"/>
          <p:cNvSpPr txBox="1">
            <a:spLocks noGrp="1"/>
          </p:cNvSpPr>
          <p:nvPr>
            <p:ph type="title"/>
          </p:nvPr>
        </p:nvSpPr>
        <p:spPr>
          <a:xfrm>
            <a:off x="951373" y="641203"/>
            <a:ext cx="11112503" cy="1016497"/>
          </a:xfrm>
          <a:prstGeom prst="rect">
            <a:avLst/>
          </a:prstGeom>
        </p:spPr>
        <p:txBody>
          <a:bodyPr/>
          <a:lstStyle/>
          <a:p>
            <a:r>
              <a:t>Ringing like a telephone</a:t>
            </a:r>
          </a:p>
        </p:txBody>
      </p:sp>
      <p:pic>
        <p:nvPicPr>
          <p:cNvPr id="195" name="http://vividmethod.com/wp-content/uploads/2012/10/3-minutes.jpeg" descr="http://vividmethod.com/wp-content/uploads/2012/10/3-minutes.jpeg"/>
          <p:cNvPicPr>
            <a:picLocks noChangeAspect="1"/>
          </p:cNvPicPr>
          <p:nvPr/>
        </p:nvPicPr>
        <p:blipFill>
          <a:blip r:embed="rId2">
            <a:extLst/>
          </a:blip>
          <a:stretch>
            <a:fillRect/>
          </a:stretch>
        </p:blipFill>
        <p:spPr>
          <a:xfrm>
            <a:off x="1749872" y="1900551"/>
            <a:ext cx="1036215" cy="1036215"/>
          </a:xfrm>
          <a:prstGeom prst="rect">
            <a:avLst/>
          </a:prstGeom>
          <a:ln w="12700">
            <a:miter lim="400000"/>
          </a:ln>
        </p:spPr>
      </p:pic>
      <p:sp>
        <p:nvSpPr>
          <p:cNvPr id="196" name="In real-time, right at the restaurant"/>
          <p:cNvSpPr txBox="1"/>
          <p:nvPr/>
        </p:nvSpPr>
        <p:spPr>
          <a:xfrm>
            <a:off x="2997733" y="2068617"/>
            <a:ext cx="7009334" cy="6477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t>In real-time, right at the restaurant</a:t>
            </a:r>
          </a:p>
        </p:txBody>
      </p:sp>
      <p:pic>
        <p:nvPicPr>
          <p:cNvPr id="197" name="pasted-image.tiff" descr="pasted-image.tiff"/>
          <p:cNvPicPr>
            <a:picLocks noChangeAspect="1"/>
          </p:cNvPicPr>
          <p:nvPr/>
        </p:nvPicPr>
        <p:blipFill>
          <a:blip r:embed="rId3">
            <a:extLst/>
          </a:blip>
          <a:stretch>
            <a:fillRect/>
          </a:stretch>
        </p:blipFill>
        <p:spPr>
          <a:xfrm>
            <a:off x="3594100" y="3460750"/>
            <a:ext cx="5816600" cy="5016500"/>
          </a:xfrm>
          <a:prstGeom prst="rect">
            <a:avLst/>
          </a:prstGeom>
          <a:ln w="12700">
            <a:miter lim="400000"/>
          </a:ln>
        </p:spPr>
      </p:pic>
      <p:pic>
        <p:nvPicPr>
          <p:cNvPr id="198" name="pasted-image.tiff" descr="pasted-image.tiff"/>
          <p:cNvPicPr>
            <a:picLocks noChangeAspect="1"/>
          </p:cNvPicPr>
          <p:nvPr/>
        </p:nvPicPr>
        <p:blipFill>
          <a:blip r:embed="rId4">
            <a:extLst/>
          </a:blip>
          <a:stretch>
            <a:fillRect/>
          </a:stretch>
        </p:blipFill>
        <p:spPr>
          <a:xfrm>
            <a:off x="8821837" y="8415282"/>
            <a:ext cx="3820419" cy="6477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Why clients love it"/>
          <p:cNvSpPr txBox="1">
            <a:spLocks noGrp="1"/>
          </p:cNvSpPr>
          <p:nvPr>
            <p:ph type="title"/>
          </p:nvPr>
        </p:nvSpPr>
        <p:spPr>
          <a:xfrm>
            <a:off x="951373" y="641203"/>
            <a:ext cx="11112503" cy="1016497"/>
          </a:xfrm>
          <a:prstGeom prst="rect">
            <a:avLst/>
          </a:prstGeom>
        </p:spPr>
        <p:txBody>
          <a:bodyPr/>
          <a:lstStyle/>
          <a:p>
            <a:r>
              <a:t>Why clients love it</a:t>
            </a:r>
          </a:p>
        </p:txBody>
      </p:sp>
      <p:sp>
        <p:nvSpPr>
          <p:cNvPr id="201" name="Convenient…"/>
          <p:cNvSpPr txBox="1">
            <a:spLocks noGrp="1"/>
          </p:cNvSpPr>
          <p:nvPr>
            <p:ph type="body" sz="half" idx="1"/>
          </p:nvPr>
        </p:nvSpPr>
        <p:spPr>
          <a:prstGeom prst="rect">
            <a:avLst/>
          </a:prstGeom>
        </p:spPr>
        <p:txBody>
          <a:bodyPr/>
          <a:lstStyle/>
          <a:p>
            <a:pPr marL="571500" indent="-571500">
              <a:buSzPct val="55000"/>
              <a:buBlip>
                <a:blip r:embed="rId2"/>
              </a:buBlip>
              <a:defRPr sz="3200"/>
            </a:pPr>
            <a:r>
              <a:t>Convenient</a:t>
            </a:r>
          </a:p>
          <a:p>
            <a:pPr marL="571500" indent="-571500">
              <a:buSzPct val="55000"/>
              <a:buBlip>
                <a:blip r:embed="rId2"/>
              </a:buBlip>
              <a:defRPr sz="3200"/>
            </a:pPr>
            <a:r>
              <a:t>No busy lines</a:t>
            </a:r>
          </a:p>
          <a:p>
            <a:pPr marL="571500" indent="-571500">
              <a:buSzPct val="55000"/>
              <a:buBlip>
                <a:blip r:embed="rId2"/>
              </a:buBlip>
              <a:defRPr sz="3200"/>
            </a:pPr>
            <a:r>
              <a:t>No misunderstandings</a:t>
            </a:r>
          </a:p>
          <a:p>
            <a:pPr marL="571500" indent="-571500">
              <a:buSzPct val="55000"/>
              <a:buBlip>
                <a:blip r:embed="rId2"/>
              </a:buBlip>
              <a:defRPr sz="3200"/>
            </a:pPr>
            <a:r>
              <a:t>Fast order confirmation</a:t>
            </a:r>
          </a:p>
          <a:p>
            <a:pPr marL="571500" indent="-571500">
              <a:buSzPct val="55000"/>
              <a:buBlip>
                <a:blip r:embed="rId2"/>
              </a:buBlip>
              <a:defRPr sz="3200"/>
            </a:pPr>
            <a:r>
              <a:t>No follow up calls </a:t>
            </a:r>
          </a:p>
          <a:p>
            <a:pPr marL="571500" indent="-571500">
              <a:buSzPct val="55000"/>
              <a:buBlip>
                <a:blip r:embed="rId2"/>
              </a:buBlip>
              <a:defRPr sz="3200"/>
            </a:pPr>
            <a:r>
              <a:t>No waiting in vain</a:t>
            </a:r>
          </a:p>
        </p:txBody>
      </p:sp>
      <p:pic>
        <p:nvPicPr>
          <p:cNvPr id="202" name="image12.png" descr="image12.png"/>
          <p:cNvPicPr>
            <a:picLocks noChangeAspect="1"/>
          </p:cNvPicPr>
          <p:nvPr/>
        </p:nvPicPr>
        <p:blipFill>
          <a:blip r:embed="rId3">
            <a:extLst/>
          </a:blip>
          <a:stretch>
            <a:fillRect/>
          </a:stretch>
        </p:blipFill>
        <p:spPr>
          <a:xfrm>
            <a:off x="6477000" y="2984500"/>
            <a:ext cx="6197600" cy="4425764"/>
          </a:xfrm>
          <a:prstGeom prst="rect">
            <a:avLst/>
          </a:prstGeom>
          <a:ln w="25400">
            <a:solidFill>
              <a:srgbClr val="F3F7F5"/>
            </a:solidFill>
            <a:miter lim="400000"/>
          </a:ln>
          <a:effectLst>
            <a:outerShdw blurRad="50800" dist="25400" dir="3600000" rotWithShape="0">
              <a:srgbClr val="000000">
                <a:alpha val="7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Real time confirmation"/>
          <p:cNvSpPr txBox="1">
            <a:spLocks noGrp="1"/>
          </p:cNvSpPr>
          <p:nvPr>
            <p:ph type="title"/>
          </p:nvPr>
        </p:nvSpPr>
        <p:spPr>
          <a:prstGeom prst="rect">
            <a:avLst/>
          </a:prstGeom>
        </p:spPr>
        <p:txBody>
          <a:bodyPr/>
          <a:lstStyle/>
          <a:p>
            <a:r>
              <a:rPr lang="en-US" dirty="0"/>
              <a:t>Table reservations</a:t>
            </a:r>
            <a:endParaRPr dirty="0"/>
          </a:p>
        </p:txBody>
      </p:sp>
      <p:sp>
        <p:nvSpPr>
          <p:cNvPr id="191" name="Your client holds the line while you review the order.…"/>
          <p:cNvSpPr txBox="1">
            <a:spLocks noGrp="1"/>
          </p:cNvSpPr>
          <p:nvPr>
            <p:ph type="body" sz="half" idx="1"/>
          </p:nvPr>
        </p:nvSpPr>
        <p:spPr>
          <a:prstGeom prst="rect">
            <a:avLst/>
          </a:prstGeom>
        </p:spPr>
        <p:txBody>
          <a:bodyPr/>
          <a:lstStyle/>
          <a:p>
            <a:r>
              <a:rPr lang="en-US" dirty="0"/>
              <a:t>Easy to use table reservations widget.</a:t>
            </a:r>
            <a:endParaRPr dirty="0"/>
          </a:p>
          <a:p>
            <a:r>
              <a:rPr lang="en-US" dirty="0"/>
              <a:t>Possibility to order in advance.</a:t>
            </a:r>
          </a:p>
          <a:p>
            <a:r>
              <a:rPr lang="en-US" dirty="0"/>
              <a:t>All reservations are received and confirmed</a:t>
            </a:r>
            <a:r>
              <a:rPr dirty="0"/>
              <a:t> </a:t>
            </a:r>
            <a:r>
              <a:rPr lang="en-US" dirty="0"/>
              <a:t>in real time with the restaurant app.</a:t>
            </a:r>
            <a:endParaRPr dirty="0"/>
          </a:p>
        </p:txBody>
      </p:sp>
      <p:pic>
        <p:nvPicPr>
          <p:cNvPr id="2" name="Picture 1">
            <a:extLst>
              <a:ext uri="{FF2B5EF4-FFF2-40B4-BE49-F238E27FC236}">
                <a16:creationId xmlns:a16="http://schemas.microsoft.com/office/drawing/2014/main" id="{6977CFAD-CD98-E944-9D70-B57D0A29F976}"/>
              </a:ext>
            </a:extLst>
          </p:cNvPr>
          <p:cNvPicPr>
            <a:picLocks noChangeAspect="1"/>
          </p:cNvPicPr>
          <p:nvPr/>
        </p:nvPicPr>
        <p:blipFill>
          <a:blip r:embed="rId2"/>
          <a:stretch>
            <a:fillRect/>
          </a:stretch>
        </p:blipFill>
        <p:spPr>
          <a:xfrm>
            <a:off x="6271886" y="2959100"/>
            <a:ext cx="6223000" cy="4940300"/>
          </a:xfrm>
          <a:prstGeom prst="rect">
            <a:avLst/>
          </a:prstGeom>
        </p:spPr>
      </p:pic>
    </p:spTree>
    <p:extLst>
      <p:ext uri="{BB962C8B-B14F-4D97-AF65-F5344CB8AC3E}">
        <p14:creationId xmlns:p14="http://schemas.microsoft.com/office/powerpoint/2010/main" val="3789326282"/>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TotalTime>
  <Words>593</Words>
  <Application>Microsoft Macintosh PowerPoint</Application>
  <PresentationFormat>Custom</PresentationFormat>
  <Paragraphs>104</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DIN</vt:lpstr>
      <vt:lpstr>Helvetica</vt:lpstr>
      <vt:lpstr>Helvetica Light</vt:lpstr>
      <vt:lpstr>Helvetica Neue</vt:lpstr>
      <vt:lpstr>White</vt:lpstr>
      <vt:lpstr>Online ordering system - Product overview -</vt:lpstr>
      <vt:lpstr>Complete online ordering solution</vt:lpstr>
      <vt:lpstr>Online menu</vt:lpstr>
      <vt:lpstr>Order customization</vt:lpstr>
      <vt:lpstr>Checkout</vt:lpstr>
      <vt:lpstr>Real time confirmation</vt:lpstr>
      <vt:lpstr>Ringing like a telephone</vt:lpstr>
      <vt:lpstr>Why clients love it</vt:lpstr>
      <vt:lpstr>Table reservations</vt:lpstr>
      <vt:lpstr>How it works</vt:lpstr>
      <vt:lpstr>App for taking orders &amp; reservations</vt:lpstr>
      <vt:lpstr>Prerequisites</vt:lpstr>
      <vt:lpstr>How to set it up</vt:lpstr>
      <vt:lpstr>Admin Panel - Highlights</vt:lpstr>
      <vt:lpstr>The menu editor</vt:lpstr>
      <vt:lpstr>Reporting module </vt:lpstr>
      <vt:lpstr>Multi-location support</vt:lpstr>
      <vt:lpstr>The sales optimized website (optional)</vt:lpstr>
      <vt:lpstr>Online payments (optional)</vt:lpstr>
      <vt:lpstr>Promotion engine</vt:lpstr>
      <vt:lpstr>Ordering apps for food clients</vt:lpstr>
      <vt:lpstr>Branded Mobile App (optional)</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ordering system - Product overview -</dc:title>
  <cp:lastModifiedBy>Georgiana Florea</cp:lastModifiedBy>
  <cp:revision>5</cp:revision>
  <dcterms:modified xsi:type="dcterms:W3CDTF">2018-02-26T13:59:45Z</dcterms:modified>
</cp:coreProperties>
</file>