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4006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>
        <p:scale>
          <a:sx n="110" d="100"/>
          <a:sy n="110" d="100"/>
        </p:scale>
        <p:origin x="2252" y="1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1237197"/>
            <a:ext cx="4590574" cy="2631887"/>
          </a:xfrm>
        </p:spPr>
        <p:txBody>
          <a:bodyPr anchor="b"/>
          <a:lstStyle>
            <a:lvl1pPr algn="ctr">
              <a:defRPr sz="3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3970580"/>
            <a:ext cx="4050506" cy="1825171"/>
          </a:xfrm>
        </p:spPr>
        <p:txBody>
          <a:bodyPr/>
          <a:lstStyle>
            <a:lvl1pPr marL="0" indent="0" algn="ctr">
              <a:buNone/>
              <a:defRPr sz="1417"/>
            </a:lvl1pPr>
            <a:lvl2pPr marL="270022" indent="0" algn="ctr">
              <a:buNone/>
              <a:defRPr sz="1181"/>
            </a:lvl2pPr>
            <a:lvl3pPr marL="540045" indent="0" algn="ctr">
              <a:buNone/>
              <a:defRPr sz="1063"/>
            </a:lvl3pPr>
            <a:lvl4pPr marL="810067" indent="0" algn="ctr">
              <a:buNone/>
              <a:defRPr sz="945"/>
            </a:lvl4pPr>
            <a:lvl5pPr marL="1080089" indent="0" algn="ctr">
              <a:buNone/>
              <a:defRPr sz="945"/>
            </a:lvl5pPr>
            <a:lvl6pPr marL="1350112" indent="0" algn="ctr">
              <a:buNone/>
              <a:defRPr sz="945"/>
            </a:lvl6pPr>
            <a:lvl7pPr marL="1620134" indent="0" algn="ctr">
              <a:buNone/>
              <a:defRPr sz="945"/>
            </a:lvl7pPr>
            <a:lvl8pPr marL="1890156" indent="0" algn="ctr">
              <a:buNone/>
              <a:defRPr sz="945"/>
            </a:lvl8pPr>
            <a:lvl9pPr marL="2160179" indent="0" algn="ctr">
              <a:buNone/>
              <a:defRPr sz="94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5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26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402483"/>
            <a:ext cx="1164521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402483"/>
            <a:ext cx="3426053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9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2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1884671"/>
            <a:ext cx="4658082" cy="3144614"/>
          </a:xfrm>
        </p:spPr>
        <p:txBody>
          <a:bodyPr anchor="b"/>
          <a:lstStyle>
            <a:lvl1pPr>
              <a:defRPr sz="3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5059035"/>
            <a:ext cx="4658082" cy="1653678"/>
          </a:xfrm>
        </p:spPr>
        <p:txBody>
          <a:bodyPr/>
          <a:lstStyle>
            <a:lvl1pPr marL="0" indent="0">
              <a:buNone/>
              <a:defRPr sz="1417">
                <a:solidFill>
                  <a:schemeClr val="tx1"/>
                </a:solidFill>
              </a:defRPr>
            </a:lvl1pPr>
            <a:lvl2pPr marL="270022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296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2012414"/>
            <a:ext cx="2295287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2012414"/>
            <a:ext cx="2295287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9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402484"/>
            <a:ext cx="4658082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1853171"/>
            <a:ext cx="2284738" cy="908210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2761381"/>
            <a:ext cx="2284738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1853171"/>
            <a:ext cx="2295990" cy="908210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2761381"/>
            <a:ext cx="2295990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25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06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503978"/>
            <a:ext cx="1741858" cy="1763924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1088455"/>
            <a:ext cx="2734092" cy="5372269"/>
          </a:xfrm>
        </p:spPr>
        <p:txBody>
          <a:bodyPr/>
          <a:lstStyle>
            <a:lvl1pPr>
              <a:defRPr sz="1890"/>
            </a:lvl1pPr>
            <a:lvl2pPr>
              <a:defRPr sz="1654"/>
            </a:lvl2pPr>
            <a:lvl3pPr>
              <a:defRPr sz="1417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2267902"/>
            <a:ext cx="1741858" cy="4201570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503978"/>
            <a:ext cx="1741858" cy="1763924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1088455"/>
            <a:ext cx="2734092" cy="5372269"/>
          </a:xfrm>
        </p:spPr>
        <p:txBody>
          <a:bodyPr anchor="t"/>
          <a:lstStyle>
            <a:lvl1pPr marL="0" indent="0">
              <a:buNone/>
              <a:defRPr sz="1890"/>
            </a:lvl1pPr>
            <a:lvl2pPr marL="270022" indent="0">
              <a:buNone/>
              <a:defRPr sz="1654"/>
            </a:lvl2pPr>
            <a:lvl3pPr marL="540045" indent="0">
              <a:buNone/>
              <a:defRPr sz="1417"/>
            </a:lvl3pPr>
            <a:lvl4pPr marL="810067" indent="0">
              <a:buNone/>
              <a:defRPr sz="1181"/>
            </a:lvl4pPr>
            <a:lvl5pPr marL="1080089" indent="0">
              <a:buNone/>
              <a:defRPr sz="1181"/>
            </a:lvl5pPr>
            <a:lvl6pPr marL="1350112" indent="0">
              <a:buNone/>
              <a:defRPr sz="1181"/>
            </a:lvl6pPr>
            <a:lvl7pPr marL="1620134" indent="0">
              <a:buNone/>
              <a:defRPr sz="1181"/>
            </a:lvl7pPr>
            <a:lvl8pPr marL="1890156" indent="0">
              <a:buNone/>
              <a:defRPr sz="1181"/>
            </a:lvl8pPr>
            <a:lvl9pPr marL="2160179" indent="0">
              <a:buNone/>
              <a:defRPr sz="118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2267902"/>
            <a:ext cx="1741858" cy="4201570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86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402484"/>
            <a:ext cx="4658082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2012414"/>
            <a:ext cx="4658082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7006700"/>
            <a:ext cx="121515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A60E9-D04E-4B7E-85A5-8EE57892670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7006700"/>
            <a:ext cx="182272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7006700"/>
            <a:ext cx="121515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15248-A0B6-46A6-BD93-725115C48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7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0045" rtl="0" eaLnBrk="1" latinLnBrk="0" hangingPunct="1">
        <a:lnSpc>
          <a:spcPct val="90000"/>
        </a:lnSpc>
        <a:spcBef>
          <a:spcPct val="0"/>
        </a:spcBef>
        <a:buNone/>
        <a:defRPr sz="2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11" indent="-135011" algn="l" defTabSz="540045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5056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5078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510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512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5145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5167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519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Freeform: Shape 593">
            <a:extLst>
              <a:ext uri="{FF2B5EF4-FFF2-40B4-BE49-F238E27FC236}">
                <a16:creationId xmlns:a16="http://schemas.microsoft.com/office/drawing/2014/main" id="{CD5CAF46-1B99-4705-A31C-4958300AC25C}"/>
              </a:ext>
            </a:extLst>
          </p:cNvPr>
          <p:cNvSpPr/>
          <p:nvPr/>
        </p:nvSpPr>
        <p:spPr>
          <a:xfrm>
            <a:off x="337" y="0"/>
            <a:ext cx="5400000" cy="7560000"/>
          </a:xfrm>
          <a:custGeom>
            <a:avLst/>
            <a:gdLst>
              <a:gd name="connsiteX0" fmla="*/ 0 w 5400000"/>
              <a:gd name="connsiteY0" fmla="*/ 0 h 7560000"/>
              <a:gd name="connsiteX1" fmla="*/ 5400000 w 5400000"/>
              <a:gd name="connsiteY1" fmla="*/ 0 h 7560000"/>
              <a:gd name="connsiteX2" fmla="*/ 5400000 w 5400000"/>
              <a:gd name="connsiteY2" fmla="*/ 7560000 h 7560000"/>
              <a:gd name="connsiteX3" fmla="*/ 0 w 5400000"/>
              <a:gd name="connsiteY3" fmla="*/ 7560000 h 75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00000" h="7560000">
                <a:moveTo>
                  <a:pt x="0" y="0"/>
                </a:moveTo>
                <a:lnTo>
                  <a:pt x="5400000" y="0"/>
                </a:lnTo>
                <a:lnTo>
                  <a:pt x="5400000" y="7560000"/>
                </a:lnTo>
                <a:lnTo>
                  <a:pt x="0" y="7560000"/>
                </a:lnTo>
                <a:close/>
              </a:path>
            </a:pathLst>
          </a:custGeom>
          <a:solidFill>
            <a:srgbClr val="FFFFFF"/>
          </a:solidFill>
          <a:ln w="1283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5" name="Freeform: Shape 594">
            <a:extLst>
              <a:ext uri="{FF2B5EF4-FFF2-40B4-BE49-F238E27FC236}">
                <a16:creationId xmlns:a16="http://schemas.microsoft.com/office/drawing/2014/main" id="{4333A9F6-F0D9-488E-AE08-C6B82BFD6FD0}"/>
              </a:ext>
            </a:extLst>
          </p:cNvPr>
          <p:cNvSpPr/>
          <p:nvPr/>
        </p:nvSpPr>
        <p:spPr>
          <a:xfrm>
            <a:off x="337" y="0"/>
            <a:ext cx="5400000" cy="7650000"/>
          </a:xfrm>
          <a:custGeom>
            <a:avLst/>
            <a:gdLst>
              <a:gd name="connsiteX0" fmla="*/ 0 w 5400000"/>
              <a:gd name="connsiteY0" fmla="*/ 0 h 7650000"/>
              <a:gd name="connsiteX1" fmla="*/ 5400000 w 5400000"/>
              <a:gd name="connsiteY1" fmla="*/ 0 h 7650000"/>
              <a:gd name="connsiteX2" fmla="*/ 5400000 w 5400000"/>
              <a:gd name="connsiteY2" fmla="*/ 7650000 h 7650000"/>
              <a:gd name="connsiteX3" fmla="*/ 0 w 5400000"/>
              <a:gd name="connsiteY3" fmla="*/ 7650000 h 765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00000" h="7650000">
                <a:moveTo>
                  <a:pt x="0" y="0"/>
                </a:moveTo>
                <a:lnTo>
                  <a:pt x="5400000" y="0"/>
                </a:lnTo>
                <a:lnTo>
                  <a:pt x="5400000" y="7650000"/>
                </a:lnTo>
                <a:lnTo>
                  <a:pt x="0" y="7650000"/>
                </a:lnTo>
                <a:close/>
              </a:path>
            </a:pathLst>
          </a:custGeom>
          <a:solidFill>
            <a:srgbClr val="F36F3E"/>
          </a:solidFill>
          <a:ln w="1283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6" name="Freeform: Shape 595">
            <a:extLst>
              <a:ext uri="{FF2B5EF4-FFF2-40B4-BE49-F238E27FC236}">
                <a16:creationId xmlns:a16="http://schemas.microsoft.com/office/drawing/2014/main" id="{5C4FA792-95E2-4BEF-A7C4-5E40127AB070}"/>
              </a:ext>
            </a:extLst>
          </p:cNvPr>
          <p:cNvSpPr/>
          <p:nvPr/>
        </p:nvSpPr>
        <p:spPr>
          <a:xfrm>
            <a:off x="337" y="0"/>
            <a:ext cx="5400000" cy="7650000"/>
          </a:xfrm>
          <a:custGeom>
            <a:avLst/>
            <a:gdLst>
              <a:gd name="connsiteX0" fmla="*/ 0 w 5400000"/>
              <a:gd name="connsiteY0" fmla="*/ 0 h 7650000"/>
              <a:gd name="connsiteX1" fmla="*/ 5400000 w 5400000"/>
              <a:gd name="connsiteY1" fmla="*/ 0 h 7650000"/>
              <a:gd name="connsiteX2" fmla="*/ 5400000 w 5400000"/>
              <a:gd name="connsiteY2" fmla="*/ 7650000 h 7650000"/>
              <a:gd name="connsiteX3" fmla="*/ 0 w 5400000"/>
              <a:gd name="connsiteY3" fmla="*/ 7650000 h 765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00000" h="7650000">
                <a:moveTo>
                  <a:pt x="0" y="0"/>
                </a:moveTo>
                <a:lnTo>
                  <a:pt x="5400000" y="0"/>
                </a:lnTo>
                <a:lnTo>
                  <a:pt x="5400000" y="7650000"/>
                </a:lnTo>
                <a:lnTo>
                  <a:pt x="0" y="7650000"/>
                </a:lnTo>
                <a:close/>
              </a:path>
            </a:pathLst>
          </a:custGeom>
          <a:solidFill>
            <a:srgbClr val="F36F3E"/>
          </a:solidFill>
          <a:ln w="1283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7" name="Freeform: Shape 596">
            <a:extLst>
              <a:ext uri="{FF2B5EF4-FFF2-40B4-BE49-F238E27FC236}">
                <a16:creationId xmlns:a16="http://schemas.microsoft.com/office/drawing/2014/main" id="{0C4DE943-D8D4-4C0F-B929-A2B171382008}"/>
              </a:ext>
            </a:extLst>
          </p:cNvPr>
          <p:cNvSpPr/>
          <p:nvPr/>
        </p:nvSpPr>
        <p:spPr>
          <a:xfrm>
            <a:off x="337" y="3728970"/>
            <a:ext cx="5400000" cy="3921029"/>
          </a:xfrm>
          <a:custGeom>
            <a:avLst/>
            <a:gdLst>
              <a:gd name="connsiteX0" fmla="*/ 5400000 w 5400000"/>
              <a:gd name="connsiteY0" fmla="*/ 0 h 3921029"/>
              <a:gd name="connsiteX1" fmla="*/ 5400000 w 5400000"/>
              <a:gd name="connsiteY1" fmla="*/ 3921030 h 3921029"/>
              <a:gd name="connsiteX2" fmla="*/ 0 w 5400000"/>
              <a:gd name="connsiteY2" fmla="*/ 3921030 h 3921029"/>
              <a:gd name="connsiteX3" fmla="*/ 0 w 5400000"/>
              <a:gd name="connsiteY3" fmla="*/ 2181741 h 3921029"/>
              <a:gd name="connsiteX4" fmla="*/ 5400000 w 5400000"/>
              <a:gd name="connsiteY4" fmla="*/ 0 h 3921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0000" h="3921029">
                <a:moveTo>
                  <a:pt x="5400000" y="0"/>
                </a:moveTo>
                <a:lnTo>
                  <a:pt x="5400000" y="3921030"/>
                </a:lnTo>
                <a:lnTo>
                  <a:pt x="0" y="3921030"/>
                </a:lnTo>
                <a:lnTo>
                  <a:pt x="0" y="2181741"/>
                </a:lnTo>
                <a:lnTo>
                  <a:pt x="5400000" y="0"/>
                </a:lnTo>
                <a:close/>
              </a:path>
            </a:pathLst>
          </a:custGeom>
          <a:solidFill>
            <a:srgbClr val="332F32"/>
          </a:solidFill>
          <a:ln w="1283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8" name="Freeform: Shape 597">
            <a:extLst>
              <a:ext uri="{FF2B5EF4-FFF2-40B4-BE49-F238E27FC236}">
                <a16:creationId xmlns:a16="http://schemas.microsoft.com/office/drawing/2014/main" id="{3B34A36D-E4FE-4E2A-9CDA-B3AB8A74809B}"/>
              </a:ext>
            </a:extLst>
          </p:cNvPr>
          <p:cNvSpPr/>
          <p:nvPr/>
        </p:nvSpPr>
        <p:spPr>
          <a:xfrm>
            <a:off x="257479" y="257142"/>
            <a:ext cx="4885714" cy="7045714"/>
          </a:xfrm>
          <a:custGeom>
            <a:avLst/>
            <a:gdLst>
              <a:gd name="connsiteX0" fmla="*/ 0 w 4885714"/>
              <a:gd name="connsiteY0" fmla="*/ 126950 h 7045714"/>
              <a:gd name="connsiteX1" fmla="*/ 128571 w 4885714"/>
              <a:gd name="connsiteY1" fmla="*/ 0 h 7045714"/>
              <a:gd name="connsiteX2" fmla="*/ 4757143 w 4885714"/>
              <a:gd name="connsiteY2" fmla="*/ 0 h 7045714"/>
              <a:gd name="connsiteX3" fmla="*/ 4885715 w 4885714"/>
              <a:gd name="connsiteY3" fmla="*/ 126950 h 7045714"/>
              <a:gd name="connsiteX4" fmla="*/ 4885715 w 4885714"/>
              <a:gd name="connsiteY4" fmla="*/ 6918763 h 7045714"/>
              <a:gd name="connsiteX5" fmla="*/ 4757143 w 4885714"/>
              <a:gd name="connsiteY5" fmla="*/ 7045715 h 7045714"/>
              <a:gd name="connsiteX6" fmla="*/ 128571 w 4885714"/>
              <a:gd name="connsiteY6" fmla="*/ 7045715 h 7045714"/>
              <a:gd name="connsiteX7" fmla="*/ 0 w 4885714"/>
              <a:gd name="connsiteY7" fmla="*/ 6918763 h 7045714"/>
              <a:gd name="connsiteX8" fmla="*/ 0 w 4885714"/>
              <a:gd name="connsiteY8" fmla="*/ 126950 h 7045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714" h="7045714">
                <a:moveTo>
                  <a:pt x="0" y="126950"/>
                </a:moveTo>
                <a:cubicBezTo>
                  <a:pt x="0" y="56838"/>
                  <a:pt x="57564" y="0"/>
                  <a:pt x="128571" y="0"/>
                </a:cubicBezTo>
                <a:lnTo>
                  <a:pt x="4757143" y="0"/>
                </a:lnTo>
                <a:cubicBezTo>
                  <a:pt x="4828153" y="0"/>
                  <a:pt x="4885715" y="56838"/>
                  <a:pt x="4885715" y="126950"/>
                </a:cubicBezTo>
                <a:lnTo>
                  <a:pt x="4885715" y="6918763"/>
                </a:lnTo>
                <a:cubicBezTo>
                  <a:pt x="4885715" y="6988873"/>
                  <a:pt x="4828153" y="7045715"/>
                  <a:pt x="4757143" y="7045715"/>
                </a:cubicBezTo>
                <a:lnTo>
                  <a:pt x="128571" y="7045715"/>
                </a:lnTo>
                <a:cubicBezTo>
                  <a:pt x="57564" y="7045715"/>
                  <a:pt x="0" y="6988873"/>
                  <a:pt x="0" y="6918763"/>
                </a:cubicBezTo>
                <a:lnTo>
                  <a:pt x="0" y="126950"/>
                </a:lnTo>
                <a:close/>
              </a:path>
            </a:pathLst>
          </a:custGeom>
          <a:solidFill>
            <a:srgbClr val="FFFFFF"/>
          </a:solidFill>
          <a:ln w="1283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625" name="Group 624">
            <a:extLst>
              <a:ext uri="{FF2B5EF4-FFF2-40B4-BE49-F238E27FC236}">
                <a16:creationId xmlns:a16="http://schemas.microsoft.com/office/drawing/2014/main" id="{91E14D6B-D866-42BA-BBC9-DFD26AFCA79D}"/>
              </a:ext>
            </a:extLst>
          </p:cNvPr>
          <p:cNvGrpSpPr/>
          <p:nvPr/>
        </p:nvGrpSpPr>
        <p:grpSpPr>
          <a:xfrm>
            <a:off x="3887756" y="3934542"/>
            <a:ext cx="1512580" cy="1888264"/>
            <a:chOff x="3887756" y="3934542"/>
            <a:chExt cx="1512580" cy="1888264"/>
          </a:xfrm>
        </p:grpSpPr>
        <p:sp>
          <p:nvSpPr>
            <p:cNvPr id="599" name="Freeform: Shape 598">
              <a:extLst>
                <a:ext uri="{FF2B5EF4-FFF2-40B4-BE49-F238E27FC236}">
                  <a16:creationId xmlns:a16="http://schemas.microsoft.com/office/drawing/2014/main" id="{F2E087A8-14A1-4596-BE4A-509AC1794891}"/>
                </a:ext>
              </a:extLst>
            </p:cNvPr>
            <p:cNvSpPr/>
            <p:nvPr/>
          </p:nvSpPr>
          <p:spPr>
            <a:xfrm>
              <a:off x="3887756" y="4122671"/>
              <a:ext cx="1303562" cy="1312068"/>
            </a:xfrm>
            <a:custGeom>
              <a:avLst/>
              <a:gdLst>
                <a:gd name="connsiteX0" fmla="*/ 1303562 w 1303562"/>
                <a:gd name="connsiteY0" fmla="*/ 879374 h 1312068"/>
                <a:gd name="connsiteX1" fmla="*/ 1231163 w 1303562"/>
                <a:gd name="connsiteY1" fmla="*/ 840841 h 1312068"/>
                <a:gd name="connsiteX2" fmla="*/ 1191203 w 1303562"/>
                <a:gd name="connsiteY2" fmla="*/ 529685 h 1312068"/>
                <a:gd name="connsiteX3" fmla="*/ 1116272 w 1303562"/>
                <a:gd name="connsiteY3" fmla="*/ 403120 h 1312068"/>
                <a:gd name="connsiteX4" fmla="*/ 1012900 w 1303562"/>
                <a:gd name="connsiteY4" fmla="*/ 264288 h 1312068"/>
                <a:gd name="connsiteX5" fmla="*/ 937789 w 1303562"/>
                <a:gd name="connsiteY5" fmla="*/ 151955 h 1312068"/>
                <a:gd name="connsiteX6" fmla="*/ 911471 w 1303562"/>
                <a:gd name="connsiteY6" fmla="*/ 81293 h 1312068"/>
                <a:gd name="connsiteX7" fmla="*/ 865288 w 1303562"/>
                <a:gd name="connsiteY7" fmla="*/ 1668 h 1312068"/>
                <a:gd name="connsiteX8" fmla="*/ 801169 w 1303562"/>
                <a:gd name="connsiteY8" fmla="*/ 33528 h 1312068"/>
                <a:gd name="connsiteX9" fmla="*/ 777872 w 1303562"/>
                <a:gd name="connsiteY9" fmla="*/ 133569 h 1312068"/>
                <a:gd name="connsiteX10" fmla="*/ 875895 w 1303562"/>
                <a:gd name="connsiteY10" fmla="*/ 430865 h 1312068"/>
                <a:gd name="connsiteX11" fmla="*/ 930409 w 1303562"/>
                <a:gd name="connsiteY11" fmla="*/ 559810 h 1312068"/>
                <a:gd name="connsiteX12" fmla="*/ 108773 w 1303562"/>
                <a:gd name="connsiteY12" fmla="*/ 75468 h 1312068"/>
                <a:gd name="connsiteX13" fmla="*/ 17423 w 1303562"/>
                <a:gd name="connsiteY13" fmla="*/ 99935 h 1312068"/>
                <a:gd name="connsiteX14" fmla="*/ 9863 w 1303562"/>
                <a:gd name="connsiteY14" fmla="*/ 191671 h 1312068"/>
                <a:gd name="connsiteX15" fmla="*/ 86068 w 1303562"/>
                <a:gd name="connsiteY15" fmla="*/ 246263 h 1312068"/>
                <a:gd name="connsiteX16" fmla="*/ 647372 w 1303562"/>
                <a:gd name="connsiteY16" fmla="*/ 584007 h 1312068"/>
                <a:gd name="connsiteX17" fmla="*/ 560740 w 1303562"/>
                <a:gd name="connsiteY17" fmla="*/ 1170614 h 1312068"/>
                <a:gd name="connsiteX18" fmla="*/ 802416 w 1303562"/>
                <a:gd name="connsiteY18" fmla="*/ 1262093 h 1312068"/>
                <a:gd name="connsiteX19" fmla="*/ 982558 w 1303562"/>
                <a:gd name="connsiteY19" fmla="*/ 1266567 h 1312068"/>
                <a:gd name="connsiteX20" fmla="*/ 1059919 w 1303562"/>
                <a:gd name="connsiteY20" fmla="*/ 1312068 h 1312068"/>
                <a:gd name="connsiteX21" fmla="*/ 1303562 w 1303562"/>
                <a:gd name="connsiteY21" fmla="*/ 879374 h 1312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03562" h="1312068">
                  <a:moveTo>
                    <a:pt x="1303562" y="879374"/>
                  </a:moveTo>
                  <a:lnTo>
                    <a:pt x="1231163" y="840841"/>
                  </a:lnTo>
                  <a:cubicBezTo>
                    <a:pt x="1231163" y="840841"/>
                    <a:pt x="1267215" y="709107"/>
                    <a:pt x="1191203" y="529685"/>
                  </a:cubicBezTo>
                  <a:cubicBezTo>
                    <a:pt x="1191203" y="529685"/>
                    <a:pt x="1160938" y="455088"/>
                    <a:pt x="1116272" y="403120"/>
                  </a:cubicBezTo>
                  <a:cubicBezTo>
                    <a:pt x="1116272" y="403120"/>
                    <a:pt x="1015896" y="273584"/>
                    <a:pt x="1012900" y="264288"/>
                  </a:cubicBezTo>
                  <a:cubicBezTo>
                    <a:pt x="1012900" y="264288"/>
                    <a:pt x="959608" y="195760"/>
                    <a:pt x="937789" y="151955"/>
                  </a:cubicBezTo>
                  <a:cubicBezTo>
                    <a:pt x="937789" y="151955"/>
                    <a:pt x="920136" y="134110"/>
                    <a:pt x="911471" y="81293"/>
                  </a:cubicBezTo>
                  <a:cubicBezTo>
                    <a:pt x="911471" y="81293"/>
                    <a:pt x="901236" y="15515"/>
                    <a:pt x="865288" y="1668"/>
                  </a:cubicBezTo>
                  <a:cubicBezTo>
                    <a:pt x="865288" y="1668"/>
                    <a:pt x="828362" y="-11009"/>
                    <a:pt x="801169" y="33528"/>
                  </a:cubicBezTo>
                  <a:cubicBezTo>
                    <a:pt x="801169" y="33528"/>
                    <a:pt x="774426" y="65967"/>
                    <a:pt x="777872" y="133569"/>
                  </a:cubicBezTo>
                  <a:cubicBezTo>
                    <a:pt x="777872" y="133569"/>
                    <a:pt x="785226" y="313711"/>
                    <a:pt x="875895" y="430865"/>
                  </a:cubicBezTo>
                  <a:cubicBezTo>
                    <a:pt x="875895" y="430865"/>
                    <a:pt x="927516" y="541205"/>
                    <a:pt x="930409" y="559810"/>
                  </a:cubicBezTo>
                  <a:lnTo>
                    <a:pt x="108773" y="75468"/>
                  </a:lnTo>
                  <a:cubicBezTo>
                    <a:pt x="108773" y="75468"/>
                    <a:pt x="54478" y="56452"/>
                    <a:pt x="17423" y="99935"/>
                  </a:cubicBezTo>
                  <a:cubicBezTo>
                    <a:pt x="17423" y="99935"/>
                    <a:pt x="-16108" y="136090"/>
                    <a:pt x="9863" y="191671"/>
                  </a:cubicBezTo>
                  <a:cubicBezTo>
                    <a:pt x="9863" y="191671"/>
                    <a:pt x="14890" y="213798"/>
                    <a:pt x="86068" y="246263"/>
                  </a:cubicBezTo>
                  <a:lnTo>
                    <a:pt x="647372" y="584007"/>
                  </a:lnTo>
                  <a:lnTo>
                    <a:pt x="560740" y="1170614"/>
                  </a:lnTo>
                  <a:cubicBezTo>
                    <a:pt x="560740" y="1170614"/>
                    <a:pt x="636726" y="1234064"/>
                    <a:pt x="802416" y="1262093"/>
                  </a:cubicBezTo>
                  <a:cubicBezTo>
                    <a:pt x="802416" y="1262093"/>
                    <a:pt x="912885" y="1285531"/>
                    <a:pt x="982558" y="1266567"/>
                  </a:cubicBezTo>
                  <a:lnTo>
                    <a:pt x="1059919" y="1312068"/>
                  </a:lnTo>
                  <a:lnTo>
                    <a:pt x="1303562" y="879374"/>
                  </a:lnTo>
                  <a:close/>
                </a:path>
              </a:pathLst>
            </a:custGeom>
            <a:solidFill>
              <a:srgbClr val="F4D8B6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24" name="Group 623">
              <a:extLst>
                <a:ext uri="{FF2B5EF4-FFF2-40B4-BE49-F238E27FC236}">
                  <a16:creationId xmlns:a16="http://schemas.microsoft.com/office/drawing/2014/main" id="{1BF23C4F-18E9-4F12-843D-2C7975219781}"/>
                </a:ext>
              </a:extLst>
            </p:cNvPr>
            <p:cNvGrpSpPr/>
            <p:nvPr/>
          </p:nvGrpSpPr>
          <p:grpSpPr>
            <a:xfrm>
              <a:off x="3973454" y="3934542"/>
              <a:ext cx="1426882" cy="1888264"/>
              <a:chOff x="3973454" y="3934542"/>
              <a:chExt cx="1426882" cy="1888264"/>
            </a:xfrm>
          </p:grpSpPr>
          <p:sp>
            <p:nvSpPr>
              <p:cNvPr id="600" name="Freeform: Shape 599">
                <a:extLst>
                  <a:ext uri="{FF2B5EF4-FFF2-40B4-BE49-F238E27FC236}">
                    <a16:creationId xmlns:a16="http://schemas.microsoft.com/office/drawing/2014/main" id="{46E853AE-8BFF-4C6F-B824-2CBD8FD565AB}"/>
                  </a:ext>
                </a:extLst>
              </p:cNvPr>
              <p:cNvSpPr/>
              <p:nvPr/>
            </p:nvSpPr>
            <p:spPr>
              <a:xfrm>
                <a:off x="4928106" y="4962317"/>
                <a:ext cx="399162" cy="572129"/>
              </a:xfrm>
              <a:custGeom>
                <a:avLst/>
                <a:gdLst>
                  <a:gd name="connsiteX0" fmla="*/ 399163 w 399162"/>
                  <a:gd name="connsiteY0" fmla="*/ 64195 h 572129"/>
                  <a:gd name="connsiteX1" fmla="*/ 285004 w 399162"/>
                  <a:gd name="connsiteY1" fmla="*/ 0 h 572129"/>
                  <a:gd name="connsiteX2" fmla="*/ 0 w 399162"/>
                  <a:gd name="connsiteY2" fmla="*/ 507934 h 572129"/>
                  <a:gd name="connsiteX3" fmla="*/ 114159 w 399162"/>
                  <a:gd name="connsiteY3" fmla="*/ 572130 h 572129"/>
                  <a:gd name="connsiteX4" fmla="*/ 399163 w 399162"/>
                  <a:gd name="connsiteY4" fmla="*/ 64195 h 5721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9162" h="572129">
                    <a:moveTo>
                      <a:pt x="399163" y="64195"/>
                    </a:moveTo>
                    <a:lnTo>
                      <a:pt x="285004" y="0"/>
                    </a:lnTo>
                    <a:lnTo>
                      <a:pt x="0" y="507934"/>
                    </a:lnTo>
                    <a:lnTo>
                      <a:pt x="114159" y="572130"/>
                    </a:lnTo>
                    <a:lnTo>
                      <a:pt x="399163" y="64195"/>
                    </a:lnTo>
                    <a:close/>
                  </a:path>
                </a:pathLst>
              </a:custGeom>
              <a:solidFill>
                <a:srgbClr val="EDF0F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1" name="Freeform: Shape 600">
                <a:extLst>
                  <a:ext uri="{FF2B5EF4-FFF2-40B4-BE49-F238E27FC236}">
                    <a16:creationId xmlns:a16="http://schemas.microsoft.com/office/drawing/2014/main" id="{690F307C-900D-4723-B1A2-ECBBD0EA1DFC}"/>
                  </a:ext>
                </a:extLst>
              </p:cNvPr>
              <p:cNvSpPr/>
              <p:nvPr/>
            </p:nvSpPr>
            <p:spPr>
              <a:xfrm>
                <a:off x="4995143" y="4968385"/>
                <a:ext cx="405193" cy="854421"/>
              </a:xfrm>
              <a:custGeom>
                <a:avLst/>
                <a:gdLst>
                  <a:gd name="connsiteX0" fmla="*/ 405193 w 405193"/>
                  <a:gd name="connsiteY0" fmla="*/ 31204 h 854421"/>
                  <a:gd name="connsiteX1" fmla="*/ 405193 w 405193"/>
                  <a:gd name="connsiteY1" fmla="*/ 854422 h 854421"/>
                  <a:gd name="connsiteX2" fmla="*/ 0 w 405193"/>
                  <a:gd name="connsiteY2" fmla="*/ 623147 h 854421"/>
                  <a:gd name="connsiteX3" fmla="*/ 349702 w 405193"/>
                  <a:gd name="connsiteY3" fmla="*/ 0 h 854421"/>
                  <a:gd name="connsiteX4" fmla="*/ 405193 w 405193"/>
                  <a:gd name="connsiteY4" fmla="*/ 31204 h 854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5193" h="854421">
                    <a:moveTo>
                      <a:pt x="405193" y="31204"/>
                    </a:moveTo>
                    <a:lnTo>
                      <a:pt x="405193" y="854422"/>
                    </a:lnTo>
                    <a:lnTo>
                      <a:pt x="0" y="623147"/>
                    </a:lnTo>
                    <a:lnTo>
                      <a:pt x="349702" y="0"/>
                    </a:lnTo>
                    <a:lnTo>
                      <a:pt x="405193" y="31204"/>
                    </a:lnTo>
                    <a:close/>
                  </a:path>
                </a:pathLst>
              </a:custGeom>
              <a:solidFill>
                <a:srgbClr val="F36F3E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2" name="Freeform: Shape 601">
                <a:extLst>
                  <a:ext uri="{FF2B5EF4-FFF2-40B4-BE49-F238E27FC236}">
                    <a16:creationId xmlns:a16="http://schemas.microsoft.com/office/drawing/2014/main" id="{C20A0E66-1D64-4B52-B3C6-B254B9FF8769}"/>
                  </a:ext>
                </a:extLst>
              </p:cNvPr>
              <p:cNvSpPr/>
              <p:nvPr/>
            </p:nvSpPr>
            <p:spPr>
              <a:xfrm>
                <a:off x="3973454" y="3934542"/>
                <a:ext cx="971405" cy="1444163"/>
              </a:xfrm>
              <a:custGeom>
                <a:avLst/>
                <a:gdLst>
                  <a:gd name="connsiteX0" fmla="*/ 3969 w 971405"/>
                  <a:gd name="connsiteY0" fmla="*/ 265488 h 1444163"/>
                  <a:gd name="connsiteX1" fmla="*/ 85792 w 971405"/>
                  <a:gd name="connsiteY1" fmla="*/ 123764 h 1444163"/>
                  <a:gd name="connsiteX2" fmla="*/ 532874 w 971405"/>
                  <a:gd name="connsiteY2" fmla="*/ 3974 h 1444163"/>
                  <a:gd name="connsiteX3" fmla="*/ 674598 w 971405"/>
                  <a:gd name="connsiteY3" fmla="*/ 85796 h 1444163"/>
                  <a:gd name="connsiteX4" fmla="*/ 967432 w 971405"/>
                  <a:gd name="connsiteY4" fmla="*/ 1178667 h 1444163"/>
                  <a:gd name="connsiteX5" fmla="*/ 885609 w 971405"/>
                  <a:gd name="connsiteY5" fmla="*/ 1320391 h 1444163"/>
                  <a:gd name="connsiteX6" fmla="*/ 438528 w 971405"/>
                  <a:gd name="connsiteY6" fmla="*/ 1440194 h 1444163"/>
                  <a:gd name="connsiteX7" fmla="*/ 296804 w 971405"/>
                  <a:gd name="connsiteY7" fmla="*/ 1358371 h 1444163"/>
                  <a:gd name="connsiteX8" fmla="*/ 3969 w 971405"/>
                  <a:gd name="connsiteY8" fmla="*/ 265488 h 1444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71405" h="1444163">
                    <a:moveTo>
                      <a:pt x="3969" y="265488"/>
                    </a:moveTo>
                    <a:cubicBezTo>
                      <a:pt x="-12565" y="203761"/>
                      <a:pt x="24065" y="140311"/>
                      <a:pt x="85792" y="123764"/>
                    </a:cubicBezTo>
                    <a:lnTo>
                      <a:pt x="532874" y="3974"/>
                    </a:lnTo>
                    <a:cubicBezTo>
                      <a:pt x="594614" y="-12574"/>
                      <a:pt x="658064" y="24069"/>
                      <a:pt x="674598" y="85796"/>
                    </a:cubicBezTo>
                    <a:lnTo>
                      <a:pt x="967432" y="1178667"/>
                    </a:lnTo>
                    <a:cubicBezTo>
                      <a:pt x="983979" y="1240407"/>
                      <a:pt x="947336" y="1303857"/>
                      <a:pt x="885609" y="1320391"/>
                    </a:cubicBezTo>
                    <a:lnTo>
                      <a:pt x="438528" y="1440194"/>
                    </a:lnTo>
                    <a:cubicBezTo>
                      <a:pt x="376801" y="1456728"/>
                      <a:pt x="313351" y="1420098"/>
                      <a:pt x="296804" y="1358371"/>
                    </a:cubicBezTo>
                    <a:lnTo>
                      <a:pt x="3969" y="265488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3" name="Freeform: Shape 602">
                <a:extLst>
                  <a:ext uri="{FF2B5EF4-FFF2-40B4-BE49-F238E27FC236}">
                    <a16:creationId xmlns:a16="http://schemas.microsoft.com/office/drawing/2014/main" id="{C34731E3-8783-4FCD-ADE9-764B9FBCF549}"/>
                  </a:ext>
                </a:extLst>
              </p:cNvPr>
              <p:cNvSpPr/>
              <p:nvPr/>
            </p:nvSpPr>
            <p:spPr>
              <a:xfrm>
                <a:off x="4021575" y="4000854"/>
                <a:ext cx="875165" cy="1311542"/>
              </a:xfrm>
              <a:custGeom>
                <a:avLst/>
                <a:gdLst>
                  <a:gd name="connsiteX0" fmla="*/ 3086 w 875165"/>
                  <a:gd name="connsiteY0" fmla="*/ 226458 h 1311542"/>
                  <a:gd name="connsiteX1" fmla="*/ 66729 w 875165"/>
                  <a:gd name="connsiteY1" fmla="*/ 116221 h 1311542"/>
                  <a:gd name="connsiteX2" fmla="*/ 488983 w 875165"/>
                  <a:gd name="connsiteY2" fmla="*/ 3091 h 1311542"/>
                  <a:gd name="connsiteX3" fmla="*/ 599208 w 875165"/>
                  <a:gd name="connsiteY3" fmla="*/ 66721 h 1311542"/>
                  <a:gd name="connsiteX4" fmla="*/ 872075 w 875165"/>
                  <a:gd name="connsiteY4" fmla="*/ 1085084 h 1311542"/>
                  <a:gd name="connsiteX5" fmla="*/ 808432 w 875165"/>
                  <a:gd name="connsiteY5" fmla="*/ 1195308 h 1311542"/>
                  <a:gd name="connsiteX6" fmla="*/ 386190 w 875165"/>
                  <a:gd name="connsiteY6" fmla="*/ 1308452 h 1311542"/>
                  <a:gd name="connsiteX7" fmla="*/ 275966 w 875165"/>
                  <a:gd name="connsiteY7" fmla="*/ 1244809 h 1311542"/>
                  <a:gd name="connsiteX8" fmla="*/ 3086 w 875165"/>
                  <a:gd name="connsiteY8" fmla="*/ 226458 h 13115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5165" h="1311542">
                    <a:moveTo>
                      <a:pt x="3086" y="226458"/>
                    </a:moveTo>
                    <a:cubicBezTo>
                      <a:pt x="-9771" y="178437"/>
                      <a:pt x="18720" y="129091"/>
                      <a:pt x="66729" y="116221"/>
                    </a:cubicBezTo>
                    <a:lnTo>
                      <a:pt x="488983" y="3091"/>
                    </a:lnTo>
                    <a:cubicBezTo>
                      <a:pt x="536992" y="-9779"/>
                      <a:pt x="586338" y="18713"/>
                      <a:pt x="599208" y="66721"/>
                    </a:cubicBezTo>
                    <a:lnTo>
                      <a:pt x="872075" y="1085084"/>
                    </a:lnTo>
                    <a:cubicBezTo>
                      <a:pt x="884945" y="1133093"/>
                      <a:pt x="856453" y="1182451"/>
                      <a:pt x="808432" y="1195308"/>
                    </a:cubicBezTo>
                    <a:lnTo>
                      <a:pt x="386190" y="1308452"/>
                    </a:lnTo>
                    <a:cubicBezTo>
                      <a:pt x="338182" y="1321321"/>
                      <a:pt x="288823" y="1292830"/>
                      <a:pt x="275966" y="1244809"/>
                    </a:cubicBezTo>
                    <a:lnTo>
                      <a:pt x="3086" y="226458"/>
                    </a:lnTo>
                    <a:close/>
                  </a:path>
                </a:pathLst>
              </a:custGeom>
              <a:solidFill>
                <a:srgbClr val="FFFFFF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604" name="Graphic 215">
                <a:extLst>
                  <a:ext uri="{FF2B5EF4-FFF2-40B4-BE49-F238E27FC236}">
                    <a16:creationId xmlns:a16="http://schemas.microsoft.com/office/drawing/2014/main" id="{73DB79D9-C4AD-4320-B275-7933D2576AC0}"/>
                  </a:ext>
                </a:extLst>
              </p:cNvPr>
              <p:cNvGrpSpPr/>
              <p:nvPr/>
            </p:nvGrpSpPr>
            <p:grpSpPr>
              <a:xfrm>
                <a:off x="4156652" y="4345020"/>
                <a:ext cx="598371" cy="598371"/>
                <a:chOff x="4156652" y="4345020"/>
                <a:chExt cx="598371" cy="598371"/>
              </a:xfrm>
              <a:solidFill>
                <a:srgbClr val="332F32"/>
              </a:solidFill>
            </p:grpSpPr>
            <p:sp>
              <p:nvSpPr>
                <p:cNvPr id="605" name="Freeform: Shape 604">
                  <a:extLst>
                    <a:ext uri="{FF2B5EF4-FFF2-40B4-BE49-F238E27FC236}">
                      <a16:creationId xmlns:a16="http://schemas.microsoft.com/office/drawing/2014/main" id="{DE81E2D7-B7E4-4A81-A13E-AF25A5BEB091}"/>
                    </a:ext>
                  </a:extLst>
                </p:cNvPr>
                <p:cNvSpPr/>
                <p:nvPr/>
              </p:nvSpPr>
              <p:spPr>
                <a:xfrm>
                  <a:off x="4156652" y="4441525"/>
                  <a:ext cx="118427" cy="141711"/>
                </a:xfrm>
                <a:custGeom>
                  <a:avLst/>
                  <a:gdLst>
                    <a:gd name="connsiteX0" fmla="*/ 111767 w 118427"/>
                    <a:gd name="connsiteY0" fmla="*/ 0 h 141711"/>
                    <a:gd name="connsiteX1" fmla="*/ 0 w 118427"/>
                    <a:gd name="connsiteY1" fmla="*/ 29944 h 141711"/>
                    <a:gd name="connsiteX2" fmla="*/ 29944 w 118427"/>
                    <a:gd name="connsiteY2" fmla="*/ 141711 h 141711"/>
                    <a:gd name="connsiteX3" fmla="*/ 54784 w 118427"/>
                    <a:gd name="connsiteY3" fmla="*/ 135064 h 141711"/>
                    <a:gd name="connsiteX4" fmla="*/ 31487 w 118427"/>
                    <a:gd name="connsiteY4" fmla="*/ 48124 h 141711"/>
                    <a:gd name="connsiteX5" fmla="*/ 118427 w 118427"/>
                    <a:gd name="connsiteY5" fmla="*/ 24827 h 141711"/>
                    <a:gd name="connsiteX6" fmla="*/ 111767 w 118427"/>
                    <a:gd name="connsiteY6" fmla="*/ 0 h 141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8427" h="141711">
                      <a:moveTo>
                        <a:pt x="111767" y="0"/>
                      </a:moveTo>
                      <a:lnTo>
                        <a:pt x="0" y="29944"/>
                      </a:lnTo>
                      <a:lnTo>
                        <a:pt x="29944" y="141711"/>
                      </a:lnTo>
                      <a:lnTo>
                        <a:pt x="54784" y="135064"/>
                      </a:lnTo>
                      <a:lnTo>
                        <a:pt x="31487" y="48124"/>
                      </a:lnTo>
                      <a:lnTo>
                        <a:pt x="118427" y="24827"/>
                      </a:lnTo>
                      <a:lnTo>
                        <a:pt x="111767" y="0"/>
                      </a:lnTo>
                      <a:close/>
                    </a:path>
                  </a:pathLst>
                </a:custGeom>
                <a:solidFill>
                  <a:srgbClr val="332F32"/>
                </a:solidFill>
                <a:ln w="1283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06" name="Freeform: Shape 605">
                  <a:extLst>
                    <a:ext uri="{FF2B5EF4-FFF2-40B4-BE49-F238E27FC236}">
                      <a16:creationId xmlns:a16="http://schemas.microsoft.com/office/drawing/2014/main" id="{F47F5137-931F-477A-9C26-BF16FA9D5B4C}"/>
                    </a:ext>
                  </a:extLst>
                </p:cNvPr>
                <p:cNvSpPr/>
                <p:nvPr/>
              </p:nvSpPr>
              <p:spPr>
                <a:xfrm>
                  <a:off x="4253145" y="4824964"/>
                  <a:ext cx="141724" cy="118427"/>
                </a:xfrm>
                <a:custGeom>
                  <a:avLst/>
                  <a:gdLst>
                    <a:gd name="connsiteX0" fmla="*/ 29957 w 141724"/>
                    <a:gd name="connsiteY0" fmla="*/ 118427 h 118427"/>
                    <a:gd name="connsiteX1" fmla="*/ 0 w 141724"/>
                    <a:gd name="connsiteY1" fmla="*/ 6660 h 118427"/>
                    <a:gd name="connsiteX2" fmla="*/ 24840 w 141724"/>
                    <a:gd name="connsiteY2" fmla="*/ 0 h 118427"/>
                    <a:gd name="connsiteX3" fmla="*/ 48137 w 141724"/>
                    <a:gd name="connsiteY3" fmla="*/ 86940 h 118427"/>
                    <a:gd name="connsiteX4" fmla="*/ 135064 w 141724"/>
                    <a:gd name="connsiteY4" fmla="*/ 63643 h 118427"/>
                    <a:gd name="connsiteX5" fmla="*/ 141724 w 141724"/>
                    <a:gd name="connsiteY5" fmla="*/ 88483 h 118427"/>
                    <a:gd name="connsiteX6" fmla="*/ 29957 w 141724"/>
                    <a:gd name="connsiteY6" fmla="*/ 118427 h 1184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1724" h="118427">
                      <a:moveTo>
                        <a:pt x="29957" y="118427"/>
                      </a:moveTo>
                      <a:lnTo>
                        <a:pt x="0" y="6660"/>
                      </a:lnTo>
                      <a:lnTo>
                        <a:pt x="24840" y="0"/>
                      </a:lnTo>
                      <a:lnTo>
                        <a:pt x="48137" y="86940"/>
                      </a:lnTo>
                      <a:lnTo>
                        <a:pt x="135064" y="63643"/>
                      </a:lnTo>
                      <a:lnTo>
                        <a:pt x="141724" y="88483"/>
                      </a:lnTo>
                      <a:lnTo>
                        <a:pt x="29957" y="118427"/>
                      </a:lnTo>
                      <a:close/>
                    </a:path>
                  </a:pathLst>
                </a:custGeom>
                <a:solidFill>
                  <a:srgbClr val="332F32"/>
                </a:solidFill>
                <a:ln w="1283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07" name="Freeform: Shape 606">
                  <a:extLst>
                    <a:ext uri="{FF2B5EF4-FFF2-40B4-BE49-F238E27FC236}">
                      <a16:creationId xmlns:a16="http://schemas.microsoft.com/office/drawing/2014/main" id="{688E3216-D48A-4C15-BC71-201F16EBE2C1}"/>
                    </a:ext>
                  </a:extLst>
                </p:cNvPr>
                <p:cNvSpPr/>
                <p:nvPr/>
              </p:nvSpPr>
              <p:spPr>
                <a:xfrm>
                  <a:off x="4516794" y="4345020"/>
                  <a:ext cx="141724" cy="118427"/>
                </a:xfrm>
                <a:custGeom>
                  <a:avLst/>
                  <a:gdLst>
                    <a:gd name="connsiteX0" fmla="*/ 0 w 141724"/>
                    <a:gd name="connsiteY0" fmla="*/ 29944 h 118427"/>
                    <a:gd name="connsiteX1" fmla="*/ 6660 w 141724"/>
                    <a:gd name="connsiteY1" fmla="*/ 54784 h 118427"/>
                    <a:gd name="connsiteX2" fmla="*/ 93600 w 141724"/>
                    <a:gd name="connsiteY2" fmla="*/ 31487 h 118427"/>
                    <a:gd name="connsiteX3" fmla="*/ 116884 w 141724"/>
                    <a:gd name="connsiteY3" fmla="*/ 118427 h 118427"/>
                    <a:gd name="connsiteX4" fmla="*/ 141724 w 141724"/>
                    <a:gd name="connsiteY4" fmla="*/ 111767 h 118427"/>
                    <a:gd name="connsiteX5" fmla="*/ 111780 w 141724"/>
                    <a:gd name="connsiteY5" fmla="*/ 0 h 118427"/>
                    <a:gd name="connsiteX6" fmla="*/ 0 w 141724"/>
                    <a:gd name="connsiteY6" fmla="*/ 29944 h 1184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1724" h="118427">
                      <a:moveTo>
                        <a:pt x="0" y="29944"/>
                      </a:moveTo>
                      <a:lnTo>
                        <a:pt x="6660" y="54784"/>
                      </a:lnTo>
                      <a:lnTo>
                        <a:pt x="93600" y="31487"/>
                      </a:lnTo>
                      <a:lnTo>
                        <a:pt x="116884" y="118427"/>
                      </a:lnTo>
                      <a:lnTo>
                        <a:pt x="141724" y="111767"/>
                      </a:lnTo>
                      <a:lnTo>
                        <a:pt x="111780" y="0"/>
                      </a:lnTo>
                      <a:lnTo>
                        <a:pt x="0" y="29944"/>
                      </a:lnTo>
                      <a:close/>
                    </a:path>
                  </a:pathLst>
                </a:custGeom>
                <a:solidFill>
                  <a:srgbClr val="332F32"/>
                </a:solidFill>
                <a:ln w="1283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08" name="Freeform: Shape 607">
                  <a:extLst>
                    <a:ext uri="{FF2B5EF4-FFF2-40B4-BE49-F238E27FC236}">
                      <a16:creationId xmlns:a16="http://schemas.microsoft.com/office/drawing/2014/main" id="{474171D6-E893-4FFB-BE8E-90EC8BB89EC8}"/>
                    </a:ext>
                  </a:extLst>
                </p:cNvPr>
                <p:cNvSpPr/>
                <p:nvPr/>
              </p:nvSpPr>
              <p:spPr>
                <a:xfrm>
                  <a:off x="4636596" y="4705174"/>
                  <a:ext cx="118427" cy="141711"/>
                </a:xfrm>
                <a:custGeom>
                  <a:avLst/>
                  <a:gdLst>
                    <a:gd name="connsiteX0" fmla="*/ 6660 w 118427"/>
                    <a:gd name="connsiteY0" fmla="*/ 141711 h 141711"/>
                    <a:gd name="connsiteX1" fmla="*/ 0 w 118427"/>
                    <a:gd name="connsiteY1" fmla="*/ 116884 h 141711"/>
                    <a:gd name="connsiteX2" fmla="*/ 86927 w 118427"/>
                    <a:gd name="connsiteY2" fmla="*/ 93587 h 141711"/>
                    <a:gd name="connsiteX3" fmla="*/ 63643 w 118427"/>
                    <a:gd name="connsiteY3" fmla="*/ 6647 h 141711"/>
                    <a:gd name="connsiteX4" fmla="*/ 88470 w 118427"/>
                    <a:gd name="connsiteY4" fmla="*/ 0 h 141711"/>
                    <a:gd name="connsiteX5" fmla="*/ 118427 w 118427"/>
                    <a:gd name="connsiteY5" fmla="*/ 111767 h 141711"/>
                    <a:gd name="connsiteX6" fmla="*/ 6660 w 118427"/>
                    <a:gd name="connsiteY6" fmla="*/ 141711 h 141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8427" h="141711">
                      <a:moveTo>
                        <a:pt x="6660" y="141711"/>
                      </a:moveTo>
                      <a:lnTo>
                        <a:pt x="0" y="116884"/>
                      </a:lnTo>
                      <a:lnTo>
                        <a:pt x="86927" y="93587"/>
                      </a:lnTo>
                      <a:lnTo>
                        <a:pt x="63643" y="6647"/>
                      </a:lnTo>
                      <a:lnTo>
                        <a:pt x="88470" y="0"/>
                      </a:lnTo>
                      <a:lnTo>
                        <a:pt x="118427" y="111767"/>
                      </a:lnTo>
                      <a:lnTo>
                        <a:pt x="6660" y="141711"/>
                      </a:lnTo>
                      <a:close/>
                    </a:path>
                  </a:pathLst>
                </a:custGeom>
                <a:solidFill>
                  <a:srgbClr val="332F32"/>
                </a:solidFill>
                <a:ln w="1283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609" name="Freeform: Shape 608">
                <a:extLst>
                  <a:ext uri="{FF2B5EF4-FFF2-40B4-BE49-F238E27FC236}">
                    <a16:creationId xmlns:a16="http://schemas.microsoft.com/office/drawing/2014/main" id="{C161413F-5CA4-4FB7-96D6-44AC96628E5C}"/>
                  </a:ext>
                </a:extLst>
              </p:cNvPr>
              <p:cNvSpPr/>
              <p:nvPr/>
            </p:nvSpPr>
            <p:spPr>
              <a:xfrm>
                <a:off x="4282614" y="4524235"/>
                <a:ext cx="223791" cy="166320"/>
              </a:xfrm>
              <a:custGeom>
                <a:avLst/>
                <a:gdLst>
                  <a:gd name="connsiteX0" fmla="*/ 74520 w 223791"/>
                  <a:gd name="connsiteY0" fmla="*/ 0 h 166320"/>
                  <a:gd name="connsiteX1" fmla="*/ 0 w 223791"/>
                  <a:gd name="connsiteY1" fmla="*/ 19967 h 166320"/>
                  <a:gd name="connsiteX2" fmla="*/ 19967 w 223791"/>
                  <a:gd name="connsiteY2" fmla="*/ 94487 h 166320"/>
                  <a:gd name="connsiteX3" fmla="*/ 94487 w 223791"/>
                  <a:gd name="connsiteY3" fmla="*/ 74520 h 166320"/>
                  <a:gd name="connsiteX4" fmla="*/ 111124 w 223791"/>
                  <a:gd name="connsiteY4" fmla="*/ 136607 h 166320"/>
                  <a:gd name="connsiteX5" fmla="*/ 185644 w 223791"/>
                  <a:gd name="connsiteY5" fmla="*/ 116653 h 166320"/>
                  <a:gd name="connsiteX6" fmla="*/ 198951 w 223791"/>
                  <a:gd name="connsiteY6" fmla="*/ 166320 h 166320"/>
                  <a:gd name="connsiteX7" fmla="*/ 223791 w 223791"/>
                  <a:gd name="connsiteY7" fmla="*/ 159673 h 166320"/>
                  <a:gd name="connsiteX8" fmla="*/ 197164 w 223791"/>
                  <a:gd name="connsiteY8" fmla="*/ 60313 h 166320"/>
                  <a:gd name="connsiteX9" fmla="*/ 172324 w 223791"/>
                  <a:gd name="connsiteY9" fmla="*/ 66973 h 166320"/>
                  <a:gd name="connsiteX10" fmla="*/ 178984 w 223791"/>
                  <a:gd name="connsiteY10" fmla="*/ 91813 h 166320"/>
                  <a:gd name="connsiteX11" fmla="*/ 129304 w 223791"/>
                  <a:gd name="connsiteY11" fmla="*/ 105120 h 166320"/>
                  <a:gd name="connsiteX12" fmla="*/ 119327 w 223791"/>
                  <a:gd name="connsiteY12" fmla="*/ 67860 h 166320"/>
                  <a:gd name="connsiteX13" fmla="*/ 94487 w 223791"/>
                  <a:gd name="connsiteY13" fmla="*/ 74520 h 166320"/>
                  <a:gd name="connsiteX14" fmla="*/ 74520 w 223791"/>
                  <a:gd name="connsiteY14" fmla="*/ 0 h 166320"/>
                  <a:gd name="connsiteX15" fmla="*/ 56340 w 223791"/>
                  <a:gd name="connsiteY15" fmla="*/ 31500 h 166320"/>
                  <a:gd name="connsiteX16" fmla="*/ 31500 w 223791"/>
                  <a:gd name="connsiteY16" fmla="*/ 38147 h 166320"/>
                  <a:gd name="connsiteX17" fmla="*/ 38160 w 223791"/>
                  <a:gd name="connsiteY17" fmla="*/ 62987 h 166320"/>
                  <a:gd name="connsiteX18" fmla="*/ 62987 w 223791"/>
                  <a:gd name="connsiteY18" fmla="*/ 56340 h 166320"/>
                  <a:gd name="connsiteX19" fmla="*/ 56340 w 223791"/>
                  <a:gd name="connsiteY19" fmla="*/ 31500 h 166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23791" h="166320">
                    <a:moveTo>
                      <a:pt x="74520" y="0"/>
                    </a:moveTo>
                    <a:lnTo>
                      <a:pt x="0" y="19967"/>
                    </a:lnTo>
                    <a:lnTo>
                      <a:pt x="19967" y="94487"/>
                    </a:lnTo>
                    <a:lnTo>
                      <a:pt x="94487" y="74520"/>
                    </a:lnTo>
                    <a:lnTo>
                      <a:pt x="111124" y="136607"/>
                    </a:lnTo>
                    <a:lnTo>
                      <a:pt x="185644" y="116653"/>
                    </a:lnTo>
                    <a:lnTo>
                      <a:pt x="198951" y="166320"/>
                    </a:lnTo>
                    <a:lnTo>
                      <a:pt x="223791" y="159673"/>
                    </a:lnTo>
                    <a:lnTo>
                      <a:pt x="197164" y="60313"/>
                    </a:lnTo>
                    <a:lnTo>
                      <a:pt x="172324" y="66973"/>
                    </a:lnTo>
                    <a:lnTo>
                      <a:pt x="178984" y="91813"/>
                    </a:lnTo>
                    <a:lnTo>
                      <a:pt x="129304" y="105120"/>
                    </a:lnTo>
                    <a:lnTo>
                      <a:pt x="119327" y="67860"/>
                    </a:lnTo>
                    <a:lnTo>
                      <a:pt x="94487" y="74520"/>
                    </a:lnTo>
                    <a:lnTo>
                      <a:pt x="74520" y="0"/>
                    </a:lnTo>
                    <a:close/>
                    <a:moveTo>
                      <a:pt x="56340" y="31500"/>
                    </a:moveTo>
                    <a:lnTo>
                      <a:pt x="31500" y="38147"/>
                    </a:lnTo>
                    <a:lnTo>
                      <a:pt x="38160" y="62987"/>
                    </a:lnTo>
                    <a:lnTo>
                      <a:pt x="62987" y="56340"/>
                    </a:lnTo>
                    <a:lnTo>
                      <a:pt x="56340" y="31500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0" name="Freeform: Shape 609">
                <a:extLst>
                  <a:ext uri="{FF2B5EF4-FFF2-40B4-BE49-F238E27FC236}">
                    <a16:creationId xmlns:a16="http://schemas.microsoft.com/office/drawing/2014/main" id="{02BAE1B0-8FDA-4BB5-923A-A9E3A0BAAD4D}"/>
                  </a:ext>
                </a:extLst>
              </p:cNvPr>
              <p:cNvSpPr/>
              <p:nvPr/>
            </p:nvSpPr>
            <p:spPr>
              <a:xfrm>
                <a:off x="4335868" y="4722942"/>
                <a:ext cx="94474" cy="94487"/>
              </a:xfrm>
              <a:custGeom>
                <a:avLst/>
                <a:gdLst>
                  <a:gd name="connsiteX0" fmla="*/ 74507 w 94474"/>
                  <a:gd name="connsiteY0" fmla="*/ 0 h 94487"/>
                  <a:gd name="connsiteX1" fmla="*/ 0 w 94474"/>
                  <a:gd name="connsiteY1" fmla="*/ 19967 h 94487"/>
                  <a:gd name="connsiteX2" fmla="*/ 19954 w 94474"/>
                  <a:gd name="connsiteY2" fmla="*/ 94487 h 94487"/>
                  <a:gd name="connsiteX3" fmla="*/ 94474 w 94474"/>
                  <a:gd name="connsiteY3" fmla="*/ 74520 h 94487"/>
                  <a:gd name="connsiteX4" fmla="*/ 74507 w 94474"/>
                  <a:gd name="connsiteY4" fmla="*/ 0 h 94487"/>
                  <a:gd name="connsiteX5" fmla="*/ 56327 w 94474"/>
                  <a:gd name="connsiteY5" fmla="*/ 31500 h 94487"/>
                  <a:gd name="connsiteX6" fmla="*/ 31487 w 94474"/>
                  <a:gd name="connsiteY6" fmla="*/ 38147 h 94487"/>
                  <a:gd name="connsiteX7" fmla="*/ 38147 w 94474"/>
                  <a:gd name="connsiteY7" fmla="*/ 62987 h 94487"/>
                  <a:gd name="connsiteX8" fmla="*/ 62974 w 94474"/>
                  <a:gd name="connsiteY8" fmla="*/ 56327 h 94487"/>
                  <a:gd name="connsiteX9" fmla="*/ 56327 w 94474"/>
                  <a:gd name="connsiteY9" fmla="*/ 31500 h 94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4474" h="94487">
                    <a:moveTo>
                      <a:pt x="74507" y="0"/>
                    </a:moveTo>
                    <a:lnTo>
                      <a:pt x="0" y="19967"/>
                    </a:lnTo>
                    <a:lnTo>
                      <a:pt x="19954" y="94487"/>
                    </a:lnTo>
                    <a:lnTo>
                      <a:pt x="94474" y="74520"/>
                    </a:lnTo>
                    <a:lnTo>
                      <a:pt x="74507" y="0"/>
                    </a:lnTo>
                    <a:close/>
                    <a:moveTo>
                      <a:pt x="56327" y="31500"/>
                    </a:moveTo>
                    <a:lnTo>
                      <a:pt x="31487" y="38147"/>
                    </a:lnTo>
                    <a:lnTo>
                      <a:pt x="38147" y="62987"/>
                    </a:lnTo>
                    <a:lnTo>
                      <a:pt x="62974" y="56327"/>
                    </a:lnTo>
                    <a:lnTo>
                      <a:pt x="56327" y="31500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1" name="Freeform: Shape 610">
                <a:extLst>
                  <a:ext uri="{FF2B5EF4-FFF2-40B4-BE49-F238E27FC236}">
                    <a16:creationId xmlns:a16="http://schemas.microsoft.com/office/drawing/2014/main" id="{9AF268D1-9F83-4987-9B1C-5C490B6D45ED}"/>
                  </a:ext>
                </a:extLst>
              </p:cNvPr>
              <p:cNvSpPr/>
              <p:nvPr/>
            </p:nvSpPr>
            <p:spPr>
              <a:xfrm>
                <a:off x="4481321" y="4470994"/>
                <a:ext cx="94487" cy="94487"/>
              </a:xfrm>
              <a:custGeom>
                <a:avLst/>
                <a:gdLst>
                  <a:gd name="connsiteX0" fmla="*/ 0 w 94487"/>
                  <a:gd name="connsiteY0" fmla="*/ 19967 h 94487"/>
                  <a:gd name="connsiteX1" fmla="*/ 74520 w 94487"/>
                  <a:gd name="connsiteY1" fmla="*/ 0 h 94487"/>
                  <a:gd name="connsiteX2" fmla="*/ 94487 w 94487"/>
                  <a:gd name="connsiteY2" fmla="*/ 74520 h 94487"/>
                  <a:gd name="connsiteX3" fmla="*/ 19967 w 94487"/>
                  <a:gd name="connsiteY3" fmla="*/ 94487 h 94487"/>
                  <a:gd name="connsiteX4" fmla="*/ 0 w 94487"/>
                  <a:gd name="connsiteY4" fmla="*/ 19967 h 94487"/>
                  <a:gd name="connsiteX5" fmla="*/ 31500 w 94487"/>
                  <a:gd name="connsiteY5" fmla="*/ 38147 h 94487"/>
                  <a:gd name="connsiteX6" fmla="*/ 56340 w 94487"/>
                  <a:gd name="connsiteY6" fmla="*/ 31500 h 94487"/>
                  <a:gd name="connsiteX7" fmla="*/ 62987 w 94487"/>
                  <a:gd name="connsiteY7" fmla="*/ 56327 h 94487"/>
                  <a:gd name="connsiteX8" fmla="*/ 38147 w 94487"/>
                  <a:gd name="connsiteY8" fmla="*/ 62987 h 94487"/>
                  <a:gd name="connsiteX9" fmla="*/ 31500 w 94487"/>
                  <a:gd name="connsiteY9" fmla="*/ 38147 h 94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4487" h="94487">
                    <a:moveTo>
                      <a:pt x="0" y="19967"/>
                    </a:moveTo>
                    <a:lnTo>
                      <a:pt x="74520" y="0"/>
                    </a:lnTo>
                    <a:lnTo>
                      <a:pt x="94487" y="74520"/>
                    </a:lnTo>
                    <a:lnTo>
                      <a:pt x="19967" y="94487"/>
                    </a:lnTo>
                    <a:lnTo>
                      <a:pt x="0" y="19967"/>
                    </a:lnTo>
                    <a:close/>
                    <a:moveTo>
                      <a:pt x="31500" y="38147"/>
                    </a:moveTo>
                    <a:lnTo>
                      <a:pt x="56340" y="31500"/>
                    </a:lnTo>
                    <a:lnTo>
                      <a:pt x="62987" y="56327"/>
                    </a:lnTo>
                    <a:lnTo>
                      <a:pt x="38147" y="62987"/>
                    </a:lnTo>
                    <a:lnTo>
                      <a:pt x="31500" y="38147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2" name="Freeform: Shape 611">
                <a:extLst>
                  <a:ext uri="{FF2B5EF4-FFF2-40B4-BE49-F238E27FC236}">
                    <a16:creationId xmlns:a16="http://schemas.microsoft.com/office/drawing/2014/main" id="{1F4C4488-533F-4A7A-B8D4-00C7C65A6E58}"/>
                  </a:ext>
                </a:extLst>
              </p:cNvPr>
              <p:cNvSpPr/>
              <p:nvPr/>
            </p:nvSpPr>
            <p:spPr>
              <a:xfrm>
                <a:off x="4438301" y="4522461"/>
                <a:ext cx="31500" cy="31487"/>
              </a:xfrm>
              <a:custGeom>
                <a:avLst/>
                <a:gdLst>
                  <a:gd name="connsiteX0" fmla="*/ 0 w 31500"/>
                  <a:gd name="connsiteY0" fmla="*/ 6647 h 31487"/>
                  <a:gd name="connsiteX1" fmla="*/ 24840 w 31500"/>
                  <a:gd name="connsiteY1" fmla="*/ 0 h 31487"/>
                  <a:gd name="connsiteX2" fmla="*/ 31500 w 31500"/>
                  <a:gd name="connsiteY2" fmla="*/ 24827 h 31487"/>
                  <a:gd name="connsiteX3" fmla="*/ 6660 w 31500"/>
                  <a:gd name="connsiteY3" fmla="*/ 31487 h 31487"/>
                  <a:gd name="connsiteX4" fmla="*/ 0 w 31500"/>
                  <a:gd name="connsiteY4" fmla="*/ 6647 h 31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500" h="31487">
                    <a:moveTo>
                      <a:pt x="0" y="6647"/>
                    </a:moveTo>
                    <a:lnTo>
                      <a:pt x="24840" y="0"/>
                    </a:lnTo>
                    <a:lnTo>
                      <a:pt x="31500" y="24827"/>
                    </a:lnTo>
                    <a:lnTo>
                      <a:pt x="6660" y="31487"/>
                    </a:lnTo>
                    <a:lnTo>
                      <a:pt x="0" y="6647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3" name="Freeform: Shape 612">
                <a:extLst>
                  <a:ext uri="{FF2B5EF4-FFF2-40B4-BE49-F238E27FC236}">
                    <a16:creationId xmlns:a16="http://schemas.microsoft.com/office/drawing/2014/main" id="{04AD9579-3C73-438B-B5C4-A90C88CBA92D}"/>
                  </a:ext>
                </a:extLst>
              </p:cNvPr>
              <p:cNvSpPr/>
              <p:nvPr/>
            </p:nvSpPr>
            <p:spPr>
              <a:xfrm>
                <a:off x="4546095" y="4626681"/>
                <a:ext cx="31487" cy="31487"/>
              </a:xfrm>
              <a:custGeom>
                <a:avLst/>
                <a:gdLst>
                  <a:gd name="connsiteX0" fmla="*/ 24840 w 31487"/>
                  <a:gd name="connsiteY0" fmla="*/ 0 h 31487"/>
                  <a:gd name="connsiteX1" fmla="*/ 0 w 31487"/>
                  <a:gd name="connsiteY1" fmla="*/ 6660 h 31487"/>
                  <a:gd name="connsiteX2" fmla="*/ 6660 w 31487"/>
                  <a:gd name="connsiteY2" fmla="*/ 31487 h 31487"/>
                  <a:gd name="connsiteX3" fmla="*/ 31487 w 31487"/>
                  <a:gd name="connsiteY3" fmla="*/ 24840 h 31487"/>
                  <a:gd name="connsiteX4" fmla="*/ 24840 w 31487"/>
                  <a:gd name="connsiteY4" fmla="*/ 0 h 31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487" h="31487">
                    <a:moveTo>
                      <a:pt x="24840" y="0"/>
                    </a:moveTo>
                    <a:lnTo>
                      <a:pt x="0" y="6660"/>
                    </a:lnTo>
                    <a:lnTo>
                      <a:pt x="6660" y="31487"/>
                    </a:lnTo>
                    <a:lnTo>
                      <a:pt x="31487" y="24840"/>
                    </a:lnTo>
                    <a:lnTo>
                      <a:pt x="24840" y="0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4" name="Freeform: Shape 613">
                <a:extLst>
                  <a:ext uri="{FF2B5EF4-FFF2-40B4-BE49-F238E27FC236}">
                    <a16:creationId xmlns:a16="http://schemas.microsoft.com/office/drawing/2014/main" id="{CD227949-97A7-465F-8231-4A6681DC7E79}"/>
                  </a:ext>
                </a:extLst>
              </p:cNvPr>
              <p:cNvSpPr/>
              <p:nvPr/>
            </p:nvSpPr>
            <p:spPr>
              <a:xfrm>
                <a:off x="4566062" y="4701188"/>
                <a:ext cx="31487" cy="31499"/>
              </a:xfrm>
              <a:custGeom>
                <a:avLst/>
                <a:gdLst>
                  <a:gd name="connsiteX0" fmla="*/ 24840 w 31487"/>
                  <a:gd name="connsiteY0" fmla="*/ 0 h 31499"/>
                  <a:gd name="connsiteX1" fmla="*/ 0 w 31487"/>
                  <a:gd name="connsiteY1" fmla="*/ 6660 h 31499"/>
                  <a:gd name="connsiteX2" fmla="*/ 6647 w 31487"/>
                  <a:gd name="connsiteY2" fmla="*/ 31500 h 31499"/>
                  <a:gd name="connsiteX3" fmla="*/ 31487 w 31487"/>
                  <a:gd name="connsiteY3" fmla="*/ 24840 h 31499"/>
                  <a:gd name="connsiteX4" fmla="*/ 24840 w 31487"/>
                  <a:gd name="connsiteY4" fmla="*/ 0 h 31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487" h="31499">
                    <a:moveTo>
                      <a:pt x="24840" y="0"/>
                    </a:moveTo>
                    <a:lnTo>
                      <a:pt x="0" y="6660"/>
                    </a:lnTo>
                    <a:lnTo>
                      <a:pt x="6647" y="31500"/>
                    </a:lnTo>
                    <a:lnTo>
                      <a:pt x="31487" y="24840"/>
                    </a:lnTo>
                    <a:lnTo>
                      <a:pt x="24840" y="0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5" name="Freeform: Shape 614">
                <a:extLst>
                  <a:ext uri="{FF2B5EF4-FFF2-40B4-BE49-F238E27FC236}">
                    <a16:creationId xmlns:a16="http://schemas.microsoft.com/office/drawing/2014/main" id="{EFE6FFA5-35FB-48E8-8328-7B2B41DAFDCF}"/>
                  </a:ext>
                </a:extLst>
              </p:cNvPr>
              <p:cNvSpPr/>
              <p:nvPr/>
            </p:nvSpPr>
            <p:spPr>
              <a:xfrm>
                <a:off x="4463385" y="4712065"/>
                <a:ext cx="47236" cy="47237"/>
              </a:xfrm>
              <a:custGeom>
                <a:avLst/>
                <a:gdLst>
                  <a:gd name="connsiteX0" fmla="*/ 37247 w 47236"/>
                  <a:gd name="connsiteY0" fmla="*/ 0 h 47237"/>
                  <a:gd name="connsiteX1" fmla="*/ 0 w 47236"/>
                  <a:gd name="connsiteY1" fmla="*/ 9990 h 47237"/>
                  <a:gd name="connsiteX2" fmla="*/ 9977 w 47236"/>
                  <a:gd name="connsiteY2" fmla="*/ 47237 h 47237"/>
                  <a:gd name="connsiteX3" fmla="*/ 47237 w 47236"/>
                  <a:gd name="connsiteY3" fmla="*/ 37260 h 47237"/>
                  <a:gd name="connsiteX4" fmla="*/ 37247 w 47236"/>
                  <a:gd name="connsiteY4" fmla="*/ 0 h 47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236" h="47237">
                    <a:moveTo>
                      <a:pt x="37247" y="0"/>
                    </a:moveTo>
                    <a:lnTo>
                      <a:pt x="0" y="9990"/>
                    </a:lnTo>
                    <a:lnTo>
                      <a:pt x="9977" y="47237"/>
                    </a:lnTo>
                    <a:lnTo>
                      <a:pt x="47237" y="37260"/>
                    </a:lnTo>
                    <a:lnTo>
                      <a:pt x="37247" y="0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6" name="Freeform: Shape 615">
                <a:extLst>
                  <a:ext uri="{FF2B5EF4-FFF2-40B4-BE49-F238E27FC236}">
                    <a16:creationId xmlns:a16="http://schemas.microsoft.com/office/drawing/2014/main" id="{1E506573-D395-46D2-B5B0-8FF52706E75D}"/>
                  </a:ext>
                </a:extLst>
              </p:cNvPr>
              <p:cNvSpPr/>
              <p:nvPr/>
            </p:nvSpPr>
            <p:spPr>
              <a:xfrm>
                <a:off x="4409488" y="4659955"/>
                <a:ext cx="47237" cy="47236"/>
              </a:xfrm>
              <a:custGeom>
                <a:avLst/>
                <a:gdLst>
                  <a:gd name="connsiteX0" fmla="*/ 0 w 47237"/>
                  <a:gd name="connsiteY0" fmla="*/ 9990 h 47236"/>
                  <a:gd name="connsiteX1" fmla="*/ 37247 w 47237"/>
                  <a:gd name="connsiteY1" fmla="*/ 0 h 47236"/>
                  <a:gd name="connsiteX2" fmla="*/ 47237 w 47237"/>
                  <a:gd name="connsiteY2" fmla="*/ 37260 h 47236"/>
                  <a:gd name="connsiteX3" fmla="*/ 9977 w 47237"/>
                  <a:gd name="connsiteY3" fmla="*/ 47237 h 47236"/>
                  <a:gd name="connsiteX4" fmla="*/ 0 w 47237"/>
                  <a:gd name="connsiteY4" fmla="*/ 9990 h 47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237" h="47236">
                    <a:moveTo>
                      <a:pt x="0" y="9990"/>
                    </a:moveTo>
                    <a:lnTo>
                      <a:pt x="37247" y="0"/>
                    </a:lnTo>
                    <a:lnTo>
                      <a:pt x="47237" y="37260"/>
                    </a:lnTo>
                    <a:lnTo>
                      <a:pt x="9977" y="47237"/>
                    </a:lnTo>
                    <a:lnTo>
                      <a:pt x="0" y="9990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7" name="Freeform: Shape 616">
                <a:extLst>
                  <a:ext uri="{FF2B5EF4-FFF2-40B4-BE49-F238E27FC236}">
                    <a16:creationId xmlns:a16="http://schemas.microsoft.com/office/drawing/2014/main" id="{52D2624A-F761-4DD3-A823-E6DE1356C4B6}"/>
                  </a:ext>
                </a:extLst>
              </p:cNvPr>
              <p:cNvSpPr/>
              <p:nvPr/>
            </p:nvSpPr>
            <p:spPr>
              <a:xfrm>
                <a:off x="4518825" y="4673918"/>
                <a:ext cx="31487" cy="31499"/>
              </a:xfrm>
              <a:custGeom>
                <a:avLst/>
                <a:gdLst>
                  <a:gd name="connsiteX0" fmla="*/ 0 w 31487"/>
                  <a:gd name="connsiteY0" fmla="*/ 6660 h 31499"/>
                  <a:gd name="connsiteX1" fmla="*/ 24827 w 31487"/>
                  <a:gd name="connsiteY1" fmla="*/ 0 h 31499"/>
                  <a:gd name="connsiteX2" fmla="*/ 31487 w 31487"/>
                  <a:gd name="connsiteY2" fmla="*/ 24840 h 31499"/>
                  <a:gd name="connsiteX3" fmla="*/ 6647 w 31487"/>
                  <a:gd name="connsiteY3" fmla="*/ 31500 h 31499"/>
                  <a:gd name="connsiteX4" fmla="*/ 0 w 31487"/>
                  <a:gd name="connsiteY4" fmla="*/ 6660 h 31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487" h="31499">
                    <a:moveTo>
                      <a:pt x="0" y="6660"/>
                    </a:moveTo>
                    <a:lnTo>
                      <a:pt x="24827" y="0"/>
                    </a:lnTo>
                    <a:lnTo>
                      <a:pt x="31487" y="24840"/>
                    </a:lnTo>
                    <a:lnTo>
                      <a:pt x="6647" y="31500"/>
                    </a:lnTo>
                    <a:lnTo>
                      <a:pt x="0" y="6660"/>
                    </a:lnTo>
                    <a:close/>
                  </a:path>
                </a:pathLst>
              </a:custGeom>
              <a:solidFill>
                <a:srgbClr val="332F32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8" name="Freeform: Shape 617">
                <a:extLst>
                  <a:ext uri="{FF2B5EF4-FFF2-40B4-BE49-F238E27FC236}">
                    <a16:creationId xmlns:a16="http://schemas.microsoft.com/office/drawing/2014/main" id="{BBB04421-07AB-45C2-8A9D-858E1C51F574}"/>
                  </a:ext>
                </a:extLst>
              </p:cNvPr>
              <p:cNvSpPr/>
              <p:nvPr/>
            </p:nvSpPr>
            <p:spPr>
              <a:xfrm rot="20700000">
                <a:off x="4127301" y="4556833"/>
                <a:ext cx="617142" cy="25714"/>
              </a:xfrm>
              <a:custGeom>
                <a:avLst/>
                <a:gdLst>
                  <a:gd name="connsiteX0" fmla="*/ 0 w 617142"/>
                  <a:gd name="connsiteY0" fmla="*/ -6 h 25714"/>
                  <a:gd name="connsiteX1" fmla="*/ 617143 w 617142"/>
                  <a:gd name="connsiteY1" fmla="*/ -6 h 25714"/>
                  <a:gd name="connsiteX2" fmla="*/ 617143 w 617142"/>
                  <a:gd name="connsiteY2" fmla="*/ 25708 h 25714"/>
                  <a:gd name="connsiteX3" fmla="*/ 0 w 617142"/>
                  <a:gd name="connsiteY3" fmla="*/ 25708 h 25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17142" h="25714">
                    <a:moveTo>
                      <a:pt x="0" y="-6"/>
                    </a:moveTo>
                    <a:lnTo>
                      <a:pt x="617143" y="-6"/>
                    </a:lnTo>
                    <a:lnTo>
                      <a:pt x="617143" y="25708"/>
                    </a:lnTo>
                    <a:lnTo>
                      <a:pt x="0" y="25708"/>
                    </a:lnTo>
                    <a:close/>
                  </a:path>
                </a:pathLst>
              </a:custGeom>
              <a:solidFill>
                <a:srgbClr val="EF4E4B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9" name="Freeform: Shape 618">
                <a:extLst>
                  <a:ext uri="{FF2B5EF4-FFF2-40B4-BE49-F238E27FC236}">
                    <a16:creationId xmlns:a16="http://schemas.microsoft.com/office/drawing/2014/main" id="{2068F7C7-1068-44D1-ADEF-1D42645E0E98}"/>
                  </a:ext>
                </a:extLst>
              </p:cNvPr>
              <p:cNvSpPr/>
              <p:nvPr/>
            </p:nvSpPr>
            <p:spPr>
              <a:xfrm>
                <a:off x="4048705" y="4777676"/>
                <a:ext cx="215071" cy="167885"/>
              </a:xfrm>
              <a:custGeom>
                <a:avLst/>
                <a:gdLst>
                  <a:gd name="connsiteX0" fmla="*/ 210791 w 215071"/>
                  <a:gd name="connsiteY0" fmla="*/ 121435 h 167885"/>
                  <a:gd name="connsiteX1" fmla="*/ 210920 w 215071"/>
                  <a:gd name="connsiteY1" fmla="*/ 120959 h 167885"/>
                  <a:gd name="connsiteX2" fmla="*/ 168569 w 215071"/>
                  <a:gd name="connsiteY2" fmla="*/ 30972 h 167885"/>
                  <a:gd name="connsiteX3" fmla="*/ 94177 w 215071"/>
                  <a:gd name="connsiteY3" fmla="*/ 4164 h 167885"/>
                  <a:gd name="connsiteX4" fmla="*/ 4280 w 215071"/>
                  <a:gd name="connsiteY4" fmla="*/ 46503 h 167885"/>
                  <a:gd name="connsiteX5" fmla="*/ 4152 w 215071"/>
                  <a:gd name="connsiteY5" fmla="*/ 46979 h 167885"/>
                  <a:gd name="connsiteX6" fmla="*/ 46503 w 215071"/>
                  <a:gd name="connsiteY6" fmla="*/ 136966 h 167885"/>
                  <a:gd name="connsiteX7" fmla="*/ 120881 w 215071"/>
                  <a:gd name="connsiteY7" fmla="*/ 163773 h 167885"/>
                  <a:gd name="connsiteX8" fmla="*/ 210791 w 215071"/>
                  <a:gd name="connsiteY8" fmla="*/ 121435 h 167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5071" h="167885">
                    <a:moveTo>
                      <a:pt x="210791" y="121435"/>
                    </a:moveTo>
                    <a:lnTo>
                      <a:pt x="210920" y="120959"/>
                    </a:lnTo>
                    <a:cubicBezTo>
                      <a:pt x="224047" y="84586"/>
                      <a:pt x="204993" y="44099"/>
                      <a:pt x="168569" y="30972"/>
                    </a:cubicBezTo>
                    <a:lnTo>
                      <a:pt x="94177" y="4164"/>
                    </a:lnTo>
                    <a:cubicBezTo>
                      <a:pt x="57843" y="-8988"/>
                      <a:pt x="17382" y="10066"/>
                      <a:pt x="4280" y="46503"/>
                    </a:cubicBezTo>
                    <a:lnTo>
                      <a:pt x="4152" y="46979"/>
                    </a:lnTo>
                    <a:cubicBezTo>
                      <a:pt x="-8976" y="83339"/>
                      <a:pt x="10079" y="123839"/>
                      <a:pt x="46503" y="136966"/>
                    </a:cubicBezTo>
                    <a:lnTo>
                      <a:pt x="120881" y="163773"/>
                    </a:lnTo>
                    <a:cubicBezTo>
                      <a:pt x="157293" y="176823"/>
                      <a:pt x="197741" y="157769"/>
                      <a:pt x="210791" y="121435"/>
                    </a:cubicBezTo>
                    <a:close/>
                  </a:path>
                </a:pathLst>
              </a:custGeom>
              <a:solidFill>
                <a:srgbClr val="F4D8B6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0" name="Freeform: Shape 619">
                <a:extLst>
                  <a:ext uri="{FF2B5EF4-FFF2-40B4-BE49-F238E27FC236}">
                    <a16:creationId xmlns:a16="http://schemas.microsoft.com/office/drawing/2014/main" id="{656006E5-10B4-4F06-9119-B63E2D877F93}"/>
                  </a:ext>
                </a:extLst>
              </p:cNvPr>
              <p:cNvSpPr/>
              <p:nvPr/>
            </p:nvSpPr>
            <p:spPr>
              <a:xfrm>
                <a:off x="3974269" y="4524352"/>
                <a:ext cx="215071" cy="167893"/>
              </a:xfrm>
              <a:custGeom>
                <a:avLst/>
                <a:gdLst>
                  <a:gd name="connsiteX0" fmla="*/ 210785 w 215071"/>
                  <a:gd name="connsiteY0" fmla="*/ 121434 h 167893"/>
                  <a:gd name="connsiteX1" fmla="*/ 210927 w 215071"/>
                  <a:gd name="connsiteY1" fmla="*/ 120959 h 167893"/>
                  <a:gd name="connsiteX2" fmla="*/ 168575 w 215071"/>
                  <a:gd name="connsiteY2" fmla="*/ 30972 h 167893"/>
                  <a:gd name="connsiteX3" fmla="*/ 94184 w 215071"/>
                  <a:gd name="connsiteY3" fmla="*/ 4164 h 167893"/>
                  <a:gd name="connsiteX4" fmla="*/ 4286 w 215071"/>
                  <a:gd name="connsiteY4" fmla="*/ 46516 h 167893"/>
                  <a:gd name="connsiteX5" fmla="*/ 4145 w 215071"/>
                  <a:gd name="connsiteY5" fmla="*/ 46979 h 167893"/>
                  <a:gd name="connsiteX6" fmla="*/ 46497 w 215071"/>
                  <a:gd name="connsiteY6" fmla="*/ 136979 h 167893"/>
                  <a:gd name="connsiteX7" fmla="*/ 120888 w 215071"/>
                  <a:gd name="connsiteY7" fmla="*/ 163786 h 167893"/>
                  <a:gd name="connsiteX8" fmla="*/ 210785 w 215071"/>
                  <a:gd name="connsiteY8" fmla="*/ 121434 h 167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5071" h="167893">
                    <a:moveTo>
                      <a:pt x="210785" y="121434"/>
                    </a:moveTo>
                    <a:lnTo>
                      <a:pt x="210927" y="120959"/>
                    </a:lnTo>
                    <a:cubicBezTo>
                      <a:pt x="224041" y="84599"/>
                      <a:pt x="204987" y="44099"/>
                      <a:pt x="168575" y="30972"/>
                    </a:cubicBezTo>
                    <a:lnTo>
                      <a:pt x="94184" y="4164"/>
                    </a:lnTo>
                    <a:cubicBezTo>
                      <a:pt x="57836" y="-8988"/>
                      <a:pt x="17388" y="10066"/>
                      <a:pt x="4286" y="46516"/>
                    </a:cubicBezTo>
                    <a:lnTo>
                      <a:pt x="4145" y="46979"/>
                    </a:lnTo>
                    <a:cubicBezTo>
                      <a:pt x="-8969" y="83352"/>
                      <a:pt x="10085" y="123839"/>
                      <a:pt x="46497" y="136979"/>
                    </a:cubicBezTo>
                    <a:lnTo>
                      <a:pt x="120888" y="163786"/>
                    </a:lnTo>
                    <a:cubicBezTo>
                      <a:pt x="157286" y="176823"/>
                      <a:pt x="197748" y="157781"/>
                      <a:pt x="210785" y="121434"/>
                    </a:cubicBezTo>
                    <a:close/>
                  </a:path>
                </a:pathLst>
              </a:custGeom>
              <a:solidFill>
                <a:srgbClr val="F4D8B6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1" name="Freeform: Shape 620">
                <a:extLst>
                  <a:ext uri="{FF2B5EF4-FFF2-40B4-BE49-F238E27FC236}">
                    <a16:creationId xmlns:a16="http://schemas.microsoft.com/office/drawing/2014/main" id="{1E3429BA-0693-4929-ADEC-1532A683E4C2}"/>
                  </a:ext>
                </a:extLst>
              </p:cNvPr>
              <p:cNvSpPr/>
              <p:nvPr/>
            </p:nvSpPr>
            <p:spPr>
              <a:xfrm>
                <a:off x="4123135" y="5032994"/>
                <a:ext cx="215071" cy="167893"/>
              </a:xfrm>
              <a:custGeom>
                <a:avLst/>
                <a:gdLst>
                  <a:gd name="connsiteX0" fmla="*/ 210792 w 215071"/>
                  <a:gd name="connsiteY0" fmla="*/ 121434 h 167893"/>
                  <a:gd name="connsiteX1" fmla="*/ 210920 w 215071"/>
                  <a:gd name="connsiteY1" fmla="*/ 120959 h 167893"/>
                  <a:gd name="connsiteX2" fmla="*/ 168569 w 215071"/>
                  <a:gd name="connsiteY2" fmla="*/ 30972 h 167893"/>
                  <a:gd name="connsiteX3" fmla="*/ 94177 w 215071"/>
                  <a:gd name="connsiteY3" fmla="*/ 4164 h 167893"/>
                  <a:gd name="connsiteX4" fmla="*/ 4280 w 215071"/>
                  <a:gd name="connsiteY4" fmla="*/ 46516 h 167893"/>
                  <a:gd name="connsiteX5" fmla="*/ 4151 w 215071"/>
                  <a:gd name="connsiteY5" fmla="*/ 46979 h 167893"/>
                  <a:gd name="connsiteX6" fmla="*/ 46503 w 215071"/>
                  <a:gd name="connsiteY6" fmla="*/ 136979 h 167893"/>
                  <a:gd name="connsiteX7" fmla="*/ 120894 w 215071"/>
                  <a:gd name="connsiteY7" fmla="*/ 163786 h 167893"/>
                  <a:gd name="connsiteX8" fmla="*/ 210792 w 215071"/>
                  <a:gd name="connsiteY8" fmla="*/ 121434 h 167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5071" h="167893">
                    <a:moveTo>
                      <a:pt x="210792" y="121434"/>
                    </a:moveTo>
                    <a:lnTo>
                      <a:pt x="210920" y="120959"/>
                    </a:lnTo>
                    <a:cubicBezTo>
                      <a:pt x="224047" y="84599"/>
                      <a:pt x="204993" y="44099"/>
                      <a:pt x="168569" y="30972"/>
                    </a:cubicBezTo>
                    <a:lnTo>
                      <a:pt x="94177" y="4164"/>
                    </a:lnTo>
                    <a:cubicBezTo>
                      <a:pt x="57843" y="-8988"/>
                      <a:pt x="17382" y="10066"/>
                      <a:pt x="4280" y="46516"/>
                    </a:cubicBezTo>
                    <a:lnTo>
                      <a:pt x="4151" y="46979"/>
                    </a:lnTo>
                    <a:cubicBezTo>
                      <a:pt x="-8976" y="83351"/>
                      <a:pt x="10079" y="123852"/>
                      <a:pt x="46503" y="136979"/>
                    </a:cubicBezTo>
                    <a:lnTo>
                      <a:pt x="120894" y="163786"/>
                    </a:lnTo>
                    <a:cubicBezTo>
                      <a:pt x="157293" y="176823"/>
                      <a:pt x="197742" y="157781"/>
                      <a:pt x="210792" y="121434"/>
                    </a:cubicBezTo>
                    <a:close/>
                  </a:path>
                </a:pathLst>
              </a:custGeom>
              <a:solidFill>
                <a:srgbClr val="F4D8B6"/>
              </a:solidFill>
              <a:ln w="1283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05" name="Freeform: Shape 404">
            <a:extLst>
              <a:ext uri="{FF2B5EF4-FFF2-40B4-BE49-F238E27FC236}">
                <a16:creationId xmlns:a16="http://schemas.microsoft.com/office/drawing/2014/main" id="{47B62B14-4CA1-4366-9F19-74333E52A437}"/>
              </a:ext>
            </a:extLst>
          </p:cNvPr>
          <p:cNvSpPr/>
          <p:nvPr/>
        </p:nvSpPr>
        <p:spPr>
          <a:xfrm>
            <a:off x="1607479" y="2326979"/>
            <a:ext cx="2185714" cy="2185714"/>
          </a:xfrm>
          <a:custGeom>
            <a:avLst/>
            <a:gdLst>
              <a:gd name="connsiteX0" fmla="*/ 128571 w 2185714"/>
              <a:gd name="connsiteY0" fmla="*/ 64286 h 2185714"/>
              <a:gd name="connsiteX1" fmla="*/ 64286 w 2185714"/>
              <a:gd name="connsiteY1" fmla="*/ 128571 h 2185714"/>
              <a:gd name="connsiteX2" fmla="*/ 64286 w 2185714"/>
              <a:gd name="connsiteY2" fmla="*/ 2057143 h 2185714"/>
              <a:gd name="connsiteX3" fmla="*/ 128571 w 2185714"/>
              <a:gd name="connsiteY3" fmla="*/ 2121429 h 2185714"/>
              <a:gd name="connsiteX4" fmla="*/ 2057143 w 2185714"/>
              <a:gd name="connsiteY4" fmla="*/ 2121429 h 2185714"/>
              <a:gd name="connsiteX5" fmla="*/ 2121429 w 2185714"/>
              <a:gd name="connsiteY5" fmla="*/ 2057143 h 2185714"/>
              <a:gd name="connsiteX6" fmla="*/ 2121429 w 2185714"/>
              <a:gd name="connsiteY6" fmla="*/ 128571 h 2185714"/>
              <a:gd name="connsiteX7" fmla="*/ 2057143 w 2185714"/>
              <a:gd name="connsiteY7" fmla="*/ 64286 h 2185714"/>
              <a:gd name="connsiteX8" fmla="*/ 128571 w 2185714"/>
              <a:gd name="connsiteY8" fmla="*/ 64286 h 2185714"/>
              <a:gd name="connsiteX9" fmla="*/ 128571 w 2185714"/>
              <a:gd name="connsiteY9" fmla="*/ 0 h 2185714"/>
              <a:gd name="connsiteX10" fmla="*/ 0 w 2185714"/>
              <a:gd name="connsiteY10" fmla="*/ 128571 h 2185714"/>
              <a:gd name="connsiteX11" fmla="*/ 0 w 2185714"/>
              <a:gd name="connsiteY11" fmla="*/ 2057143 h 2185714"/>
              <a:gd name="connsiteX12" fmla="*/ 128571 w 2185714"/>
              <a:gd name="connsiteY12" fmla="*/ 2185714 h 2185714"/>
              <a:gd name="connsiteX13" fmla="*/ 2057143 w 2185714"/>
              <a:gd name="connsiteY13" fmla="*/ 2185714 h 2185714"/>
              <a:gd name="connsiteX14" fmla="*/ 2185714 w 2185714"/>
              <a:gd name="connsiteY14" fmla="*/ 2057143 h 2185714"/>
              <a:gd name="connsiteX15" fmla="*/ 2185714 w 2185714"/>
              <a:gd name="connsiteY15" fmla="*/ 128571 h 2185714"/>
              <a:gd name="connsiteX16" fmla="*/ 2057143 w 2185714"/>
              <a:gd name="connsiteY16" fmla="*/ 0 h 2185714"/>
              <a:gd name="connsiteX17" fmla="*/ 128571 w 2185714"/>
              <a:gd name="connsiteY17" fmla="*/ 0 h 2185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85714" h="2185714">
                <a:moveTo>
                  <a:pt x="128571" y="64286"/>
                </a:moveTo>
                <a:cubicBezTo>
                  <a:pt x="93073" y="64286"/>
                  <a:pt x="64286" y="93073"/>
                  <a:pt x="64286" y="128571"/>
                </a:cubicBezTo>
                <a:lnTo>
                  <a:pt x="64286" y="2057143"/>
                </a:lnTo>
                <a:cubicBezTo>
                  <a:pt x="64286" y="2092641"/>
                  <a:pt x="93073" y="2121429"/>
                  <a:pt x="128571" y="2121429"/>
                </a:cubicBezTo>
                <a:lnTo>
                  <a:pt x="2057143" y="2121429"/>
                </a:lnTo>
                <a:cubicBezTo>
                  <a:pt x="2092641" y="2121429"/>
                  <a:pt x="2121429" y="2092641"/>
                  <a:pt x="2121429" y="2057143"/>
                </a:cubicBezTo>
                <a:lnTo>
                  <a:pt x="2121429" y="128571"/>
                </a:lnTo>
                <a:cubicBezTo>
                  <a:pt x="2121429" y="93073"/>
                  <a:pt x="2092641" y="64286"/>
                  <a:pt x="2057143" y="64286"/>
                </a:cubicBezTo>
                <a:lnTo>
                  <a:pt x="128571" y="64286"/>
                </a:lnTo>
                <a:close/>
                <a:moveTo>
                  <a:pt x="128571" y="0"/>
                </a:moveTo>
                <a:cubicBezTo>
                  <a:pt x="57561" y="0"/>
                  <a:pt x="0" y="57561"/>
                  <a:pt x="0" y="128571"/>
                </a:cubicBezTo>
                <a:lnTo>
                  <a:pt x="0" y="2057143"/>
                </a:lnTo>
                <a:cubicBezTo>
                  <a:pt x="0" y="2128153"/>
                  <a:pt x="57561" y="2185714"/>
                  <a:pt x="128571" y="2185714"/>
                </a:cubicBezTo>
                <a:lnTo>
                  <a:pt x="2057143" y="2185714"/>
                </a:lnTo>
                <a:cubicBezTo>
                  <a:pt x="2128153" y="2185714"/>
                  <a:pt x="2185714" y="2128153"/>
                  <a:pt x="2185714" y="2057143"/>
                </a:cubicBezTo>
                <a:lnTo>
                  <a:pt x="2185714" y="128571"/>
                </a:lnTo>
                <a:cubicBezTo>
                  <a:pt x="2185714" y="57561"/>
                  <a:pt x="2128153" y="0"/>
                  <a:pt x="2057143" y="0"/>
                </a:cubicBezTo>
                <a:lnTo>
                  <a:pt x="128571" y="0"/>
                </a:lnTo>
                <a:close/>
              </a:path>
            </a:pathLst>
          </a:custGeom>
          <a:solidFill>
            <a:srgbClr val="F36F3E"/>
          </a:solidFill>
          <a:ln w="1283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92" name="Group 591">
            <a:extLst>
              <a:ext uri="{FF2B5EF4-FFF2-40B4-BE49-F238E27FC236}">
                <a16:creationId xmlns:a16="http://schemas.microsoft.com/office/drawing/2014/main" id="{79CC3772-8AB6-4ED7-8AB9-2B96559F4941}"/>
              </a:ext>
            </a:extLst>
          </p:cNvPr>
          <p:cNvGrpSpPr/>
          <p:nvPr/>
        </p:nvGrpSpPr>
        <p:grpSpPr>
          <a:xfrm>
            <a:off x="1864622" y="2584122"/>
            <a:ext cx="1671428" cy="1671429"/>
            <a:chOff x="1864622" y="2584122"/>
            <a:chExt cx="1671428" cy="1671429"/>
          </a:xfrm>
        </p:grpSpPr>
        <p:sp>
          <p:nvSpPr>
            <p:cNvPr id="406" name="Freeform: Shape 405">
              <a:extLst>
                <a:ext uri="{FF2B5EF4-FFF2-40B4-BE49-F238E27FC236}">
                  <a16:creationId xmlns:a16="http://schemas.microsoft.com/office/drawing/2014/main" id="{4A7E584D-25BD-4E27-AA1D-521666B8F437}"/>
                </a:ext>
              </a:extLst>
            </p:cNvPr>
            <p:cNvSpPr/>
            <p:nvPr/>
          </p:nvSpPr>
          <p:spPr>
            <a:xfrm>
              <a:off x="2027947" y="2747459"/>
              <a:ext cx="213698" cy="213698"/>
            </a:xfrm>
            <a:custGeom>
              <a:avLst/>
              <a:gdLst>
                <a:gd name="connsiteX0" fmla="*/ 213699 w 213698"/>
                <a:gd name="connsiteY0" fmla="*/ 0 h 213698"/>
                <a:gd name="connsiteX1" fmla="*/ 0 w 213698"/>
                <a:gd name="connsiteY1" fmla="*/ 0 h 213698"/>
                <a:gd name="connsiteX2" fmla="*/ 0 w 213698"/>
                <a:gd name="connsiteY2" fmla="*/ 213699 h 213698"/>
                <a:gd name="connsiteX3" fmla="*/ 213699 w 213698"/>
                <a:gd name="connsiteY3" fmla="*/ 213699 h 213698"/>
                <a:gd name="connsiteX4" fmla="*/ 213699 w 213698"/>
                <a:gd name="connsiteY4" fmla="*/ 0 h 213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698" h="213698">
                  <a:moveTo>
                    <a:pt x="213699" y="0"/>
                  </a:moveTo>
                  <a:lnTo>
                    <a:pt x="0" y="0"/>
                  </a:lnTo>
                  <a:lnTo>
                    <a:pt x="0" y="213699"/>
                  </a:lnTo>
                  <a:lnTo>
                    <a:pt x="213699" y="213699"/>
                  </a:lnTo>
                  <a:lnTo>
                    <a:pt x="213699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7" name="Freeform: Shape 406">
              <a:extLst>
                <a:ext uri="{FF2B5EF4-FFF2-40B4-BE49-F238E27FC236}">
                  <a16:creationId xmlns:a16="http://schemas.microsoft.com/office/drawing/2014/main" id="{62DBDE0B-DA60-4A91-A9EB-83C4047312D4}"/>
                </a:ext>
              </a:extLst>
            </p:cNvPr>
            <p:cNvSpPr/>
            <p:nvPr/>
          </p:nvSpPr>
          <p:spPr>
            <a:xfrm>
              <a:off x="1864622" y="2584122"/>
              <a:ext cx="540359" cy="540347"/>
            </a:xfrm>
            <a:custGeom>
              <a:avLst/>
              <a:gdLst>
                <a:gd name="connsiteX0" fmla="*/ 540360 w 540359"/>
                <a:gd name="connsiteY0" fmla="*/ 540347 h 540347"/>
                <a:gd name="connsiteX1" fmla="*/ 0 w 540359"/>
                <a:gd name="connsiteY1" fmla="*/ 540347 h 540347"/>
                <a:gd name="connsiteX2" fmla="*/ 0 w 540359"/>
                <a:gd name="connsiteY2" fmla="*/ 0 h 540347"/>
                <a:gd name="connsiteX3" fmla="*/ 540360 w 540359"/>
                <a:gd name="connsiteY3" fmla="*/ 0 h 540347"/>
                <a:gd name="connsiteX4" fmla="*/ 540360 w 540359"/>
                <a:gd name="connsiteY4" fmla="*/ 540347 h 540347"/>
                <a:gd name="connsiteX5" fmla="*/ 75369 w 540359"/>
                <a:gd name="connsiteY5" fmla="*/ 464979 h 540347"/>
                <a:gd name="connsiteX6" fmla="*/ 464979 w 540359"/>
                <a:gd name="connsiteY6" fmla="*/ 464979 h 540347"/>
                <a:gd name="connsiteX7" fmla="*/ 464979 w 540359"/>
                <a:gd name="connsiteY7" fmla="*/ 75369 h 540347"/>
                <a:gd name="connsiteX8" fmla="*/ 75369 w 540359"/>
                <a:gd name="connsiteY8" fmla="*/ 75369 h 540347"/>
                <a:gd name="connsiteX9" fmla="*/ 75369 w 540359"/>
                <a:gd name="connsiteY9" fmla="*/ 464979 h 540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0359" h="540347">
                  <a:moveTo>
                    <a:pt x="540360" y="540347"/>
                  </a:moveTo>
                  <a:lnTo>
                    <a:pt x="0" y="540347"/>
                  </a:lnTo>
                  <a:lnTo>
                    <a:pt x="0" y="0"/>
                  </a:lnTo>
                  <a:lnTo>
                    <a:pt x="540360" y="0"/>
                  </a:lnTo>
                  <a:lnTo>
                    <a:pt x="540360" y="540347"/>
                  </a:lnTo>
                  <a:close/>
                  <a:moveTo>
                    <a:pt x="75369" y="464979"/>
                  </a:moveTo>
                  <a:lnTo>
                    <a:pt x="464979" y="464979"/>
                  </a:lnTo>
                  <a:lnTo>
                    <a:pt x="464979" y="75369"/>
                  </a:lnTo>
                  <a:lnTo>
                    <a:pt x="75369" y="75369"/>
                  </a:lnTo>
                  <a:lnTo>
                    <a:pt x="75369" y="464979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8" name="Freeform: Shape 407">
              <a:extLst>
                <a:ext uri="{FF2B5EF4-FFF2-40B4-BE49-F238E27FC236}">
                  <a16:creationId xmlns:a16="http://schemas.microsoft.com/office/drawing/2014/main" id="{DA2D072C-6BE3-49DD-998E-0E690D37D87C}"/>
                </a:ext>
              </a:extLst>
            </p:cNvPr>
            <p:cNvSpPr/>
            <p:nvPr/>
          </p:nvSpPr>
          <p:spPr>
            <a:xfrm>
              <a:off x="2027947" y="3878528"/>
              <a:ext cx="213698" cy="213698"/>
            </a:xfrm>
            <a:custGeom>
              <a:avLst/>
              <a:gdLst>
                <a:gd name="connsiteX0" fmla="*/ 213699 w 213698"/>
                <a:gd name="connsiteY0" fmla="*/ 0 h 213698"/>
                <a:gd name="connsiteX1" fmla="*/ 0 w 213698"/>
                <a:gd name="connsiteY1" fmla="*/ 0 h 213698"/>
                <a:gd name="connsiteX2" fmla="*/ 0 w 213698"/>
                <a:gd name="connsiteY2" fmla="*/ 213699 h 213698"/>
                <a:gd name="connsiteX3" fmla="*/ 213699 w 213698"/>
                <a:gd name="connsiteY3" fmla="*/ 213699 h 213698"/>
                <a:gd name="connsiteX4" fmla="*/ 213699 w 213698"/>
                <a:gd name="connsiteY4" fmla="*/ 0 h 213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698" h="213698">
                  <a:moveTo>
                    <a:pt x="213699" y="0"/>
                  </a:moveTo>
                  <a:lnTo>
                    <a:pt x="0" y="0"/>
                  </a:lnTo>
                  <a:lnTo>
                    <a:pt x="0" y="213699"/>
                  </a:lnTo>
                  <a:lnTo>
                    <a:pt x="213699" y="213699"/>
                  </a:lnTo>
                  <a:lnTo>
                    <a:pt x="213699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9" name="Freeform: Shape 408">
              <a:extLst>
                <a:ext uri="{FF2B5EF4-FFF2-40B4-BE49-F238E27FC236}">
                  <a16:creationId xmlns:a16="http://schemas.microsoft.com/office/drawing/2014/main" id="{B33ADE9E-D6B4-41B5-BAAC-378DBE6B41DA}"/>
                </a:ext>
              </a:extLst>
            </p:cNvPr>
            <p:cNvSpPr/>
            <p:nvPr/>
          </p:nvSpPr>
          <p:spPr>
            <a:xfrm>
              <a:off x="1864622" y="3715204"/>
              <a:ext cx="540359" cy="540347"/>
            </a:xfrm>
            <a:custGeom>
              <a:avLst/>
              <a:gdLst>
                <a:gd name="connsiteX0" fmla="*/ 0 w 540359"/>
                <a:gd name="connsiteY0" fmla="*/ 540347 h 540347"/>
                <a:gd name="connsiteX1" fmla="*/ 540360 w 540359"/>
                <a:gd name="connsiteY1" fmla="*/ 540347 h 540347"/>
                <a:gd name="connsiteX2" fmla="*/ 540360 w 540359"/>
                <a:gd name="connsiteY2" fmla="*/ 0 h 540347"/>
                <a:gd name="connsiteX3" fmla="*/ 0 w 540359"/>
                <a:gd name="connsiteY3" fmla="*/ 0 h 540347"/>
                <a:gd name="connsiteX4" fmla="*/ 0 w 540359"/>
                <a:gd name="connsiteY4" fmla="*/ 540347 h 540347"/>
                <a:gd name="connsiteX5" fmla="*/ 464979 w 540359"/>
                <a:gd name="connsiteY5" fmla="*/ 464979 h 540347"/>
                <a:gd name="connsiteX6" fmla="*/ 75369 w 540359"/>
                <a:gd name="connsiteY6" fmla="*/ 464979 h 540347"/>
                <a:gd name="connsiteX7" fmla="*/ 75369 w 540359"/>
                <a:gd name="connsiteY7" fmla="*/ 75369 h 540347"/>
                <a:gd name="connsiteX8" fmla="*/ 464979 w 540359"/>
                <a:gd name="connsiteY8" fmla="*/ 75369 h 540347"/>
                <a:gd name="connsiteX9" fmla="*/ 464979 w 540359"/>
                <a:gd name="connsiteY9" fmla="*/ 464979 h 540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0359" h="540347">
                  <a:moveTo>
                    <a:pt x="0" y="540347"/>
                  </a:moveTo>
                  <a:lnTo>
                    <a:pt x="540360" y="540347"/>
                  </a:lnTo>
                  <a:lnTo>
                    <a:pt x="540360" y="0"/>
                  </a:lnTo>
                  <a:lnTo>
                    <a:pt x="0" y="0"/>
                  </a:lnTo>
                  <a:lnTo>
                    <a:pt x="0" y="540347"/>
                  </a:lnTo>
                  <a:close/>
                  <a:moveTo>
                    <a:pt x="464979" y="464979"/>
                  </a:moveTo>
                  <a:lnTo>
                    <a:pt x="75369" y="464979"/>
                  </a:lnTo>
                  <a:lnTo>
                    <a:pt x="75369" y="75369"/>
                  </a:lnTo>
                  <a:lnTo>
                    <a:pt x="464979" y="75369"/>
                  </a:lnTo>
                  <a:lnTo>
                    <a:pt x="464979" y="464979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0" name="Freeform: Shape 409">
              <a:extLst>
                <a:ext uri="{FF2B5EF4-FFF2-40B4-BE49-F238E27FC236}">
                  <a16:creationId xmlns:a16="http://schemas.microsoft.com/office/drawing/2014/main" id="{6C68549C-6F52-40F5-9C7B-F8CBECA329B0}"/>
                </a:ext>
              </a:extLst>
            </p:cNvPr>
            <p:cNvSpPr/>
            <p:nvPr/>
          </p:nvSpPr>
          <p:spPr>
            <a:xfrm>
              <a:off x="3155531" y="2744142"/>
              <a:ext cx="220512" cy="220499"/>
            </a:xfrm>
            <a:custGeom>
              <a:avLst/>
              <a:gdLst>
                <a:gd name="connsiteX0" fmla="*/ 220513 w 220512"/>
                <a:gd name="connsiteY0" fmla="*/ 0 h 220499"/>
                <a:gd name="connsiteX1" fmla="*/ 0 w 220512"/>
                <a:gd name="connsiteY1" fmla="*/ 0 h 220499"/>
                <a:gd name="connsiteX2" fmla="*/ 0 w 220512"/>
                <a:gd name="connsiteY2" fmla="*/ 220500 h 220499"/>
                <a:gd name="connsiteX3" fmla="*/ 220513 w 220512"/>
                <a:gd name="connsiteY3" fmla="*/ 220500 h 220499"/>
                <a:gd name="connsiteX4" fmla="*/ 220513 w 220512"/>
                <a:gd name="connsiteY4" fmla="*/ 0 h 220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0512" h="220499">
                  <a:moveTo>
                    <a:pt x="220513" y="0"/>
                  </a:moveTo>
                  <a:lnTo>
                    <a:pt x="0" y="0"/>
                  </a:lnTo>
                  <a:lnTo>
                    <a:pt x="0" y="220500"/>
                  </a:lnTo>
                  <a:lnTo>
                    <a:pt x="220513" y="220500"/>
                  </a:lnTo>
                  <a:lnTo>
                    <a:pt x="220513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1" name="Freeform: Shape 410">
              <a:extLst>
                <a:ext uri="{FF2B5EF4-FFF2-40B4-BE49-F238E27FC236}">
                  <a16:creationId xmlns:a16="http://schemas.microsoft.com/office/drawing/2014/main" id="{79D8C9DD-522A-4032-A0AB-EEA4C1EF45C0}"/>
                </a:ext>
              </a:extLst>
            </p:cNvPr>
            <p:cNvSpPr/>
            <p:nvPr/>
          </p:nvSpPr>
          <p:spPr>
            <a:xfrm>
              <a:off x="2995691" y="2584122"/>
              <a:ext cx="540359" cy="540347"/>
            </a:xfrm>
            <a:custGeom>
              <a:avLst/>
              <a:gdLst>
                <a:gd name="connsiteX0" fmla="*/ 0 w 540359"/>
                <a:gd name="connsiteY0" fmla="*/ 540347 h 540347"/>
                <a:gd name="connsiteX1" fmla="*/ 540360 w 540359"/>
                <a:gd name="connsiteY1" fmla="*/ 540347 h 540347"/>
                <a:gd name="connsiteX2" fmla="*/ 540360 w 540359"/>
                <a:gd name="connsiteY2" fmla="*/ 0 h 540347"/>
                <a:gd name="connsiteX3" fmla="*/ 0 w 540359"/>
                <a:gd name="connsiteY3" fmla="*/ 0 h 540347"/>
                <a:gd name="connsiteX4" fmla="*/ 0 w 540359"/>
                <a:gd name="connsiteY4" fmla="*/ 540347 h 540347"/>
                <a:gd name="connsiteX5" fmla="*/ 464991 w 540359"/>
                <a:gd name="connsiteY5" fmla="*/ 464979 h 540347"/>
                <a:gd name="connsiteX6" fmla="*/ 75369 w 540359"/>
                <a:gd name="connsiteY6" fmla="*/ 464979 h 540347"/>
                <a:gd name="connsiteX7" fmla="*/ 75369 w 540359"/>
                <a:gd name="connsiteY7" fmla="*/ 75369 h 540347"/>
                <a:gd name="connsiteX8" fmla="*/ 464991 w 540359"/>
                <a:gd name="connsiteY8" fmla="*/ 75369 h 540347"/>
                <a:gd name="connsiteX9" fmla="*/ 464991 w 540359"/>
                <a:gd name="connsiteY9" fmla="*/ 464979 h 540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0359" h="540347">
                  <a:moveTo>
                    <a:pt x="0" y="540347"/>
                  </a:moveTo>
                  <a:lnTo>
                    <a:pt x="540360" y="540347"/>
                  </a:lnTo>
                  <a:lnTo>
                    <a:pt x="540360" y="0"/>
                  </a:lnTo>
                  <a:lnTo>
                    <a:pt x="0" y="0"/>
                  </a:lnTo>
                  <a:lnTo>
                    <a:pt x="0" y="540347"/>
                  </a:lnTo>
                  <a:close/>
                  <a:moveTo>
                    <a:pt x="464991" y="464979"/>
                  </a:moveTo>
                  <a:lnTo>
                    <a:pt x="75369" y="464979"/>
                  </a:lnTo>
                  <a:lnTo>
                    <a:pt x="75369" y="75369"/>
                  </a:lnTo>
                  <a:lnTo>
                    <a:pt x="464991" y="75369"/>
                  </a:lnTo>
                  <a:lnTo>
                    <a:pt x="464991" y="464979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2" name="Freeform: Shape 411">
              <a:extLst>
                <a:ext uri="{FF2B5EF4-FFF2-40B4-BE49-F238E27FC236}">
                  <a16:creationId xmlns:a16="http://schemas.microsoft.com/office/drawing/2014/main" id="{E5442AD0-0070-4A00-8F06-E6D2BD2EEC87}"/>
                </a:ext>
              </a:extLst>
            </p:cNvPr>
            <p:cNvSpPr/>
            <p:nvPr/>
          </p:nvSpPr>
          <p:spPr>
            <a:xfrm>
              <a:off x="2490482" y="2621897"/>
              <a:ext cx="83944" cy="83931"/>
            </a:xfrm>
            <a:custGeom>
              <a:avLst/>
              <a:gdLst>
                <a:gd name="connsiteX0" fmla="*/ 0 w 83944"/>
                <a:gd name="connsiteY0" fmla="*/ 0 h 83931"/>
                <a:gd name="connsiteX1" fmla="*/ 83944 w 83944"/>
                <a:gd name="connsiteY1" fmla="*/ 0 h 83931"/>
                <a:gd name="connsiteX2" fmla="*/ 83944 w 83944"/>
                <a:gd name="connsiteY2" fmla="*/ 83931 h 83931"/>
                <a:gd name="connsiteX3" fmla="*/ 0 w 83944"/>
                <a:gd name="connsiteY3" fmla="*/ 83931 h 83931"/>
                <a:gd name="connsiteX4" fmla="*/ 0 w 83944"/>
                <a:gd name="connsiteY4" fmla="*/ 0 h 8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4" h="83931">
                  <a:moveTo>
                    <a:pt x="0" y="0"/>
                  </a:moveTo>
                  <a:lnTo>
                    <a:pt x="83944" y="0"/>
                  </a:lnTo>
                  <a:lnTo>
                    <a:pt x="83944" y="83931"/>
                  </a:lnTo>
                  <a:lnTo>
                    <a:pt x="0" y="83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3" name="Freeform: Shape 412">
              <a:extLst>
                <a:ext uri="{FF2B5EF4-FFF2-40B4-BE49-F238E27FC236}">
                  <a16:creationId xmlns:a16="http://schemas.microsoft.com/office/drawing/2014/main" id="{A5D09E52-3DF0-4F91-AA30-E74B551EE3D2}"/>
                </a:ext>
              </a:extLst>
            </p:cNvPr>
            <p:cNvSpPr/>
            <p:nvPr/>
          </p:nvSpPr>
          <p:spPr>
            <a:xfrm>
              <a:off x="2574606" y="2621897"/>
              <a:ext cx="335751" cy="335751"/>
            </a:xfrm>
            <a:custGeom>
              <a:avLst/>
              <a:gdLst>
                <a:gd name="connsiteX0" fmla="*/ 0 w 335751"/>
                <a:gd name="connsiteY0" fmla="*/ 83931 h 335751"/>
                <a:gd name="connsiteX1" fmla="*/ 0 w 335751"/>
                <a:gd name="connsiteY1" fmla="*/ 167876 h 335751"/>
                <a:gd name="connsiteX2" fmla="*/ 83931 w 335751"/>
                <a:gd name="connsiteY2" fmla="*/ 167876 h 335751"/>
                <a:gd name="connsiteX3" fmla="*/ 83931 w 335751"/>
                <a:gd name="connsiteY3" fmla="*/ 251820 h 335751"/>
                <a:gd name="connsiteX4" fmla="*/ 0 w 335751"/>
                <a:gd name="connsiteY4" fmla="*/ 251820 h 335751"/>
                <a:gd name="connsiteX5" fmla="*/ 0 w 335751"/>
                <a:gd name="connsiteY5" fmla="*/ 335751 h 335751"/>
                <a:gd name="connsiteX6" fmla="*/ 83931 w 335751"/>
                <a:gd name="connsiteY6" fmla="*/ 335751 h 335751"/>
                <a:gd name="connsiteX7" fmla="*/ 83931 w 335751"/>
                <a:gd name="connsiteY7" fmla="*/ 251820 h 335751"/>
                <a:gd name="connsiteX8" fmla="*/ 167876 w 335751"/>
                <a:gd name="connsiteY8" fmla="*/ 251820 h 335751"/>
                <a:gd name="connsiteX9" fmla="*/ 167876 w 335751"/>
                <a:gd name="connsiteY9" fmla="*/ 335751 h 335751"/>
                <a:gd name="connsiteX10" fmla="*/ 251807 w 335751"/>
                <a:gd name="connsiteY10" fmla="*/ 335751 h 335751"/>
                <a:gd name="connsiteX11" fmla="*/ 251807 w 335751"/>
                <a:gd name="connsiteY11" fmla="*/ 251820 h 335751"/>
                <a:gd name="connsiteX12" fmla="*/ 335752 w 335751"/>
                <a:gd name="connsiteY12" fmla="*/ 251820 h 335751"/>
                <a:gd name="connsiteX13" fmla="*/ 335752 w 335751"/>
                <a:gd name="connsiteY13" fmla="*/ 83931 h 335751"/>
                <a:gd name="connsiteX14" fmla="*/ 251807 w 335751"/>
                <a:gd name="connsiteY14" fmla="*/ 83931 h 335751"/>
                <a:gd name="connsiteX15" fmla="*/ 251807 w 335751"/>
                <a:gd name="connsiteY15" fmla="*/ 0 h 335751"/>
                <a:gd name="connsiteX16" fmla="*/ 167876 w 335751"/>
                <a:gd name="connsiteY16" fmla="*/ 0 h 335751"/>
                <a:gd name="connsiteX17" fmla="*/ 167876 w 335751"/>
                <a:gd name="connsiteY17" fmla="*/ 83931 h 335751"/>
                <a:gd name="connsiteX18" fmla="*/ 0 w 335751"/>
                <a:gd name="connsiteY18" fmla="*/ 83931 h 335751"/>
                <a:gd name="connsiteX19" fmla="*/ 167876 w 335751"/>
                <a:gd name="connsiteY19" fmla="*/ 83931 h 335751"/>
                <a:gd name="connsiteX20" fmla="*/ 251807 w 335751"/>
                <a:gd name="connsiteY20" fmla="*/ 83931 h 335751"/>
                <a:gd name="connsiteX21" fmla="*/ 251807 w 335751"/>
                <a:gd name="connsiteY21" fmla="*/ 251820 h 335751"/>
                <a:gd name="connsiteX22" fmla="*/ 167876 w 335751"/>
                <a:gd name="connsiteY22" fmla="*/ 251820 h 335751"/>
                <a:gd name="connsiteX23" fmla="*/ 167876 w 335751"/>
                <a:gd name="connsiteY23" fmla="*/ 83931 h 33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35751" h="335751">
                  <a:moveTo>
                    <a:pt x="0" y="83931"/>
                  </a:moveTo>
                  <a:lnTo>
                    <a:pt x="0" y="167876"/>
                  </a:lnTo>
                  <a:lnTo>
                    <a:pt x="83931" y="167876"/>
                  </a:lnTo>
                  <a:lnTo>
                    <a:pt x="83931" y="251820"/>
                  </a:lnTo>
                  <a:lnTo>
                    <a:pt x="0" y="251820"/>
                  </a:lnTo>
                  <a:lnTo>
                    <a:pt x="0" y="335751"/>
                  </a:lnTo>
                  <a:lnTo>
                    <a:pt x="83931" y="335751"/>
                  </a:lnTo>
                  <a:lnTo>
                    <a:pt x="83931" y="251820"/>
                  </a:lnTo>
                  <a:lnTo>
                    <a:pt x="167876" y="251820"/>
                  </a:lnTo>
                  <a:lnTo>
                    <a:pt x="167876" y="335751"/>
                  </a:lnTo>
                  <a:lnTo>
                    <a:pt x="251807" y="335751"/>
                  </a:lnTo>
                  <a:lnTo>
                    <a:pt x="251807" y="251820"/>
                  </a:lnTo>
                  <a:lnTo>
                    <a:pt x="335752" y="251820"/>
                  </a:lnTo>
                  <a:lnTo>
                    <a:pt x="335752" y="83931"/>
                  </a:lnTo>
                  <a:lnTo>
                    <a:pt x="251807" y="83931"/>
                  </a:lnTo>
                  <a:lnTo>
                    <a:pt x="251807" y="0"/>
                  </a:lnTo>
                  <a:lnTo>
                    <a:pt x="167876" y="0"/>
                  </a:lnTo>
                  <a:lnTo>
                    <a:pt x="167876" y="83931"/>
                  </a:lnTo>
                  <a:lnTo>
                    <a:pt x="0" y="83931"/>
                  </a:lnTo>
                  <a:close/>
                  <a:moveTo>
                    <a:pt x="167876" y="83931"/>
                  </a:moveTo>
                  <a:lnTo>
                    <a:pt x="251807" y="83931"/>
                  </a:lnTo>
                  <a:lnTo>
                    <a:pt x="251807" y="251820"/>
                  </a:lnTo>
                  <a:lnTo>
                    <a:pt x="167876" y="251820"/>
                  </a:lnTo>
                  <a:lnTo>
                    <a:pt x="167876" y="83931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4" name="Freeform: Shape 413">
              <a:extLst>
                <a:ext uri="{FF2B5EF4-FFF2-40B4-BE49-F238E27FC236}">
                  <a16:creationId xmlns:a16="http://schemas.microsoft.com/office/drawing/2014/main" id="{5F25EACF-D7C7-43AB-88CD-B5568B9D95A3}"/>
                </a:ext>
              </a:extLst>
            </p:cNvPr>
            <p:cNvSpPr/>
            <p:nvPr/>
          </p:nvSpPr>
          <p:spPr>
            <a:xfrm>
              <a:off x="2238675" y="2957828"/>
              <a:ext cx="335751" cy="335751"/>
            </a:xfrm>
            <a:custGeom>
              <a:avLst/>
              <a:gdLst>
                <a:gd name="connsiteX0" fmla="*/ 251807 w 335751"/>
                <a:gd name="connsiteY0" fmla="*/ 0 h 335751"/>
                <a:gd name="connsiteX1" fmla="*/ 335751 w 335751"/>
                <a:gd name="connsiteY1" fmla="*/ 0 h 335751"/>
                <a:gd name="connsiteX2" fmla="*/ 335751 w 335751"/>
                <a:gd name="connsiteY2" fmla="*/ 335751 h 335751"/>
                <a:gd name="connsiteX3" fmla="*/ 0 w 335751"/>
                <a:gd name="connsiteY3" fmla="*/ 335751 h 335751"/>
                <a:gd name="connsiteX4" fmla="*/ 0 w 335751"/>
                <a:gd name="connsiteY4" fmla="*/ 251807 h 335751"/>
                <a:gd name="connsiteX5" fmla="*/ 251820 w 335751"/>
                <a:gd name="connsiteY5" fmla="*/ 251807 h 335751"/>
                <a:gd name="connsiteX6" fmla="*/ 251807 w 335751"/>
                <a:gd name="connsiteY6" fmla="*/ 0 h 33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5751" h="335751">
                  <a:moveTo>
                    <a:pt x="251807" y="0"/>
                  </a:moveTo>
                  <a:lnTo>
                    <a:pt x="335751" y="0"/>
                  </a:lnTo>
                  <a:lnTo>
                    <a:pt x="335751" y="335751"/>
                  </a:lnTo>
                  <a:lnTo>
                    <a:pt x="0" y="335751"/>
                  </a:lnTo>
                  <a:lnTo>
                    <a:pt x="0" y="251807"/>
                  </a:lnTo>
                  <a:lnTo>
                    <a:pt x="251820" y="251807"/>
                  </a:lnTo>
                  <a:lnTo>
                    <a:pt x="251807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5" name="Freeform: Shape 414">
              <a:extLst>
                <a:ext uri="{FF2B5EF4-FFF2-40B4-BE49-F238E27FC236}">
                  <a16:creationId xmlns:a16="http://schemas.microsoft.com/office/drawing/2014/main" id="{A5EEE4E6-EA9B-4DA3-851E-D57FE1DACA3F}"/>
                </a:ext>
              </a:extLst>
            </p:cNvPr>
            <p:cNvSpPr/>
            <p:nvPr/>
          </p:nvSpPr>
          <p:spPr>
            <a:xfrm>
              <a:off x="2574606" y="2957828"/>
              <a:ext cx="419683" cy="335751"/>
            </a:xfrm>
            <a:custGeom>
              <a:avLst/>
              <a:gdLst>
                <a:gd name="connsiteX0" fmla="*/ 0 w 419683"/>
                <a:gd name="connsiteY0" fmla="*/ 0 h 335751"/>
                <a:gd name="connsiteX1" fmla="*/ 0 w 419683"/>
                <a:gd name="connsiteY1" fmla="*/ 83931 h 335751"/>
                <a:gd name="connsiteX2" fmla="*/ 251807 w 419683"/>
                <a:gd name="connsiteY2" fmla="*/ 83931 h 335751"/>
                <a:gd name="connsiteX3" fmla="*/ 251807 w 419683"/>
                <a:gd name="connsiteY3" fmla="*/ 167863 h 335751"/>
                <a:gd name="connsiteX4" fmla="*/ 83931 w 419683"/>
                <a:gd name="connsiteY4" fmla="*/ 167876 h 335751"/>
                <a:gd name="connsiteX5" fmla="*/ 83931 w 419683"/>
                <a:gd name="connsiteY5" fmla="*/ 335751 h 335751"/>
                <a:gd name="connsiteX6" fmla="*/ 167876 w 419683"/>
                <a:gd name="connsiteY6" fmla="*/ 335751 h 335751"/>
                <a:gd name="connsiteX7" fmla="*/ 167876 w 419683"/>
                <a:gd name="connsiteY7" fmla="*/ 251807 h 335751"/>
                <a:gd name="connsiteX8" fmla="*/ 251807 w 419683"/>
                <a:gd name="connsiteY8" fmla="*/ 251807 h 335751"/>
                <a:gd name="connsiteX9" fmla="*/ 251807 w 419683"/>
                <a:gd name="connsiteY9" fmla="*/ 335751 h 335751"/>
                <a:gd name="connsiteX10" fmla="*/ 419683 w 419683"/>
                <a:gd name="connsiteY10" fmla="*/ 335751 h 335751"/>
                <a:gd name="connsiteX11" fmla="*/ 419683 w 419683"/>
                <a:gd name="connsiteY11" fmla="*/ 251807 h 335751"/>
                <a:gd name="connsiteX12" fmla="*/ 251807 w 419683"/>
                <a:gd name="connsiteY12" fmla="*/ 251807 h 335751"/>
                <a:gd name="connsiteX13" fmla="*/ 251807 w 419683"/>
                <a:gd name="connsiteY13" fmla="*/ 167863 h 335751"/>
                <a:gd name="connsiteX14" fmla="*/ 335752 w 419683"/>
                <a:gd name="connsiteY14" fmla="*/ 167863 h 335751"/>
                <a:gd name="connsiteX15" fmla="*/ 335752 w 419683"/>
                <a:gd name="connsiteY15" fmla="*/ 0 h 335751"/>
                <a:gd name="connsiteX16" fmla="*/ 0 w 419683"/>
                <a:gd name="connsiteY16" fmla="*/ 0 h 33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19683" h="335751">
                  <a:moveTo>
                    <a:pt x="0" y="0"/>
                  </a:moveTo>
                  <a:lnTo>
                    <a:pt x="0" y="83931"/>
                  </a:lnTo>
                  <a:lnTo>
                    <a:pt x="251807" y="83931"/>
                  </a:lnTo>
                  <a:lnTo>
                    <a:pt x="251807" y="167863"/>
                  </a:lnTo>
                  <a:lnTo>
                    <a:pt x="83931" y="167876"/>
                  </a:lnTo>
                  <a:lnTo>
                    <a:pt x="83931" y="335751"/>
                  </a:lnTo>
                  <a:lnTo>
                    <a:pt x="167876" y="335751"/>
                  </a:lnTo>
                  <a:lnTo>
                    <a:pt x="167876" y="251807"/>
                  </a:lnTo>
                  <a:lnTo>
                    <a:pt x="251807" y="251807"/>
                  </a:lnTo>
                  <a:lnTo>
                    <a:pt x="251807" y="335751"/>
                  </a:lnTo>
                  <a:lnTo>
                    <a:pt x="419683" y="335751"/>
                  </a:lnTo>
                  <a:lnTo>
                    <a:pt x="419683" y="251807"/>
                  </a:lnTo>
                  <a:lnTo>
                    <a:pt x="251807" y="251807"/>
                  </a:lnTo>
                  <a:lnTo>
                    <a:pt x="251807" y="167863"/>
                  </a:lnTo>
                  <a:lnTo>
                    <a:pt x="335752" y="167863"/>
                  </a:lnTo>
                  <a:lnTo>
                    <a:pt x="33575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6" name="Freeform: Shape 415">
              <a:extLst>
                <a:ext uri="{FF2B5EF4-FFF2-40B4-BE49-F238E27FC236}">
                  <a16:creationId xmlns:a16="http://schemas.microsoft.com/office/drawing/2014/main" id="{0FB80D1E-341B-47AC-8586-21E737269F7E}"/>
                </a:ext>
              </a:extLst>
            </p:cNvPr>
            <p:cNvSpPr/>
            <p:nvPr/>
          </p:nvSpPr>
          <p:spPr>
            <a:xfrm>
              <a:off x="2070619" y="3209635"/>
              <a:ext cx="83944" cy="83944"/>
            </a:xfrm>
            <a:custGeom>
              <a:avLst/>
              <a:gdLst>
                <a:gd name="connsiteX0" fmla="*/ 83944 w 83944"/>
                <a:gd name="connsiteY0" fmla="*/ 0 h 83944"/>
                <a:gd name="connsiteX1" fmla="*/ 0 w 83944"/>
                <a:gd name="connsiteY1" fmla="*/ 0 h 83944"/>
                <a:gd name="connsiteX2" fmla="*/ 0 w 83944"/>
                <a:gd name="connsiteY2" fmla="*/ 83944 h 83944"/>
                <a:gd name="connsiteX3" fmla="*/ 83944 w 83944"/>
                <a:gd name="connsiteY3" fmla="*/ 83944 h 83944"/>
                <a:gd name="connsiteX4" fmla="*/ 83944 w 83944"/>
                <a:gd name="connsiteY4" fmla="*/ 0 h 8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4" h="83944">
                  <a:moveTo>
                    <a:pt x="83944" y="0"/>
                  </a:moveTo>
                  <a:lnTo>
                    <a:pt x="0" y="0"/>
                  </a:lnTo>
                  <a:lnTo>
                    <a:pt x="0" y="83944"/>
                  </a:lnTo>
                  <a:lnTo>
                    <a:pt x="83944" y="83944"/>
                  </a:lnTo>
                  <a:lnTo>
                    <a:pt x="83944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7" name="Freeform: Shape 416">
              <a:extLst>
                <a:ext uri="{FF2B5EF4-FFF2-40B4-BE49-F238E27FC236}">
                  <a16:creationId xmlns:a16="http://schemas.microsoft.com/office/drawing/2014/main" id="{0348A154-C529-4258-A543-72A767292C3C}"/>
                </a:ext>
              </a:extLst>
            </p:cNvPr>
            <p:cNvSpPr/>
            <p:nvPr/>
          </p:nvSpPr>
          <p:spPr>
            <a:xfrm>
              <a:off x="1902744" y="3209635"/>
              <a:ext cx="83944" cy="83944"/>
            </a:xfrm>
            <a:custGeom>
              <a:avLst/>
              <a:gdLst>
                <a:gd name="connsiteX0" fmla="*/ 0 w 83944"/>
                <a:gd name="connsiteY0" fmla="*/ 0 h 83944"/>
                <a:gd name="connsiteX1" fmla="*/ 83944 w 83944"/>
                <a:gd name="connsiteY1" fmla="*/ 0 h 83944"/>
                <a:gd name="connsiteX2" fmla="*/ 83944 w 83944"/>
                <a:gd name="connsiteY2" fmla="*/ 83944 h 83944"/>
                <a:gd name="connsiteX3" fmla="*/ 0 w 83944"/>
                <a:gd name="connsiteY3" fmla="*/ 83944 h 83944"/>
                <a:gd name="connsiteX4" fmla="*/ 0 w 83944"/>
                <a:gd name="connsiteY4" fmla="*/ 0 h 8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4" h="83944">
                  <a:moveTo>
                    <a:pt x="0" y="0"/>
                  </a:moveTo>
                  <a:lnTo>
                    <a:pt x="83944" y="0"/>
                  </a:lnTo>
                  <a:lnTo>
                    <a:pt x="83944" y="83944"/>
                  </a:lnTo>
                  <a:lnTo>
                    <a:pt x="0" y="839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" name="Freeform: Shape 417">
              <a:extLst>
                <a:ext uri="{FF2B5EF4-FFF2-40B4-BE49-F238E27FC236}">
                  <a16:creationId xmlns:a16="http://schemas.microsoft.com/office/drawing/2014/main" id="{EABE7DD0-96D4-497F-9818-983317ADCE0B}"/>
                </a:ext>
              </a:extLst>
            </p:cNvPr>
            <p:cNvSpPr/>
            <p:nvPr/>
          </p:nvSpPr>
          <p:spPr>
            <a:xfrm>
              <a:off x="1902744" y="3293759"/>
              <a:ext cx="671682" cy="335738"/>
            </a:xfrm>
            <a:custGeom>
              <a:avLst/>
              <a:gdLst>
                <a:gd name="connsiteX0" fmla="*/ 251820 w 671682"/>
                <a:gd name="connsiteY0" fmla="*/ 83931 h 335738"/>
                <a:gd name="connsiteX1" fmla="*/ 167876 w 671682"/>
                <a:gd name="connsiteY1" fmla="*/ 83944 h 335738"/>
                <a:gd name="connsiteX2" fmla="*/ 167876 w 671682"/>
                <a:gd name="connsiteY2" fmla="*/ 0 h 335738"/>
                <a:gd name="connsiteX3" fmla="*/ 83944 w 671682"/>
                <a:gd name="connsiteY3" fmla="*/ 0 h 335738"/>
                <a:gd name="connsiteX4" fmla="*/ 83944 w 671682"/>
                <a:gd name="connsiteY4" fmla="*/ 83944 h 335738"/>
                <a:gd name="connsiteX5" fmla="*/ 0 w 671682"/>
                <a:gd name="connsiteY5" fmla="*/ 83944 h 335738"/>
                <a:gd name="connsiteX6" fmla="*/ 0 w 671682"/>
                <a:gd name="connsiteY6" fmla="*/ 167876 h 335738"/>
                <a:gd name="connsiteX7" fmla="*/ 83944 w 671682"/>
                <a:gd name="connsiteY7" fmla="*/ 167876 h 335738"/>
                <a:gd name="connsiteX8" fmla="*/ 83944 w 671682"/>
                <a:gd name="connsiteY8" fmla="*/ 251807 h 335738"/>
                <a:gd name="connsiteX9" fmla="*/ 167876 w 671682"/>
                <a:gd name="connsiteY9" fmla="*/ 251807 h 335738"/>
                <a:gd name="connsiteX10" fmla="*/ 167876 w 671682"/>
                <a:gd name="connsiteY10" fmla="*/ 335739 h 335738"/>
                <a:gd name="connsiteX11" fmla="*/ 335751 w 671682"/>
                <a:gd name="connsiteY11" fmla="*/ 335739 h 335738"/>
                <a:gd name="connsiteX12" fmla="*/ 335751 w 671682"/>
                <a:gd name="connsiteY12" fmla="*/ 251807 h 335738"/>
                <a:gd name="connsiteX13" fmla="*/ 251820 w 671682"/>
                <a:gd name="connsiteY13" fmla="*/ 251807 h 335738"/>
                <a:gd name="connsiteX14" fmla="*/ 251820 w 671682"/>
                <a:gd name="connsiteY14" fmla="*/ 167876 h 335738"/>
                <a:gd name="connsiteX15" fmla="*/ 419349 w 671682"/>
                <a:gd name="connsiteY15" fmla="*/ 167876 h 335738"/>
                <a:gd name="connsiteX16" fmla="*/ 419349 w 671682"/>
                <a:gd name="connsiteY16" fmla="*/ 251807 h 335738"/>
                <a:gd name="connsiteX17" fmla="*/ 335932 w 671682"/>
                <a:gd name="connsiteY17" fmla="*/ 251807 h 335738"/>
                <a:gd name="connsiteX18" fmla="*/ 335932 w 671682"/>
                <a:gd name="connsiteY18" fmla="*/ 335739 h 335738"/>
                <a:gd name="connsiteX19" fmla="*/ 671683 w 671682"/>
                <a:gd name="connsiteY19" fmla="*/ 335739 h 335738"/>
                <a:gd name="connsiteX20" fmla="*/ 671683 w 671682"/>
                <a:gd name="connsiteY20" fmla="*/ 167876 h 335738"/>
                <a:gd name="connsiteX21" fmla="*/ 587739 w 671682"/>
                <a:gd name="connsiteY21" fmla="*/ 167876 h 335738"/>
                <a:gd name="connsiteX22" fmla="*/ 587739 w 671682"/>
                <a:gd name="connsiteY22" fmla="*/ 251807 h 335738"/>
                <a:gd name="connsiteX23" fmla="*/ 503280 w 671682"/>
                <a:gd name="connsiteY23" fmla="*/ 251807 h 335738"/>
                <a:gd name="connsiteX24" fmla="*/ 503280 w 671682"/>
                <a:gd name="connsiteY24" fmla="*/ 83944 h 335738"/>
                <a:gd name="connsiteX25" fmla="*/ 335751 w 671682"/>
                <a:gd name="connsiteY25" fmla="*/ 83944 h 335738"/>
                <a:gd name="connsiteX26" fmla="*/ 335751 w 671682"/>
                <a:gd name="connsiteY26" fmla="*/ 0 h 335738"/>
                <a:gd name="connsiteX27" fmla="*/ 251820 w 671682"/>
                <a:gd name="connsiteY27" fmla="*/ 0 h 335738"/>
                <a:gd name="connsiteX28" fmla="*/ 251820 w 671682"/>
                <a:gd name="connsiteY28" fmla="*/ 83931 h 335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71682" h="335738">
                  <a:moveTo>
                    <a:pt x="251820" y="83931"/>
                  </a:moveTo>
                  <a:lnTo>
                    <a:pt x="167876" y="83944"/>
                  </a:lnTo>
                  <a:lnTo>
                    <a:pt x="167876" y="0"/>
                  </a:lnTo>
                  <a:lnTo>
                    <a:pt x="83944" y="0"/>
                  </a:lnTo>
                  <a:lnTo>
                    <a:pt x="83944" y="83944"/>
                  </a:lnTo>
                  <a:lnTo>
                    <a:pt x="0" y="83944"/>
                  </a:lnTo>
                  <a:lnTo>
                    <a:pt x="0" y="167876"/>
                  </a:lnTo>
                  <a:lnTo>
                    <a:pt x="83944" y="167876"/>
                  </a:lnTo>
                  <a:lnTo>
                    <a:pt x="83944" y="251807"/>
                  </a:lnTo>
                  <a:lnTo>
                    <a:pt x="167876" y="251807"/>
                  </a:lnTo>
                  <a:lnTo>
                    <a:pt x="167876" y="335739"/>
                  </a:lnTo>
                  <a:lnTo>
                    <a:pt x="335751" y="335739"/>
                  </a:lnTo>
                  <a:lnTo>
                    <a:pt x="335751" y="251807"/>
                  </a:lnTo>
                  <a:lnTo>
                    <a:pt x="251820" y="251807"/>
                  </a:lnTo>
                  <a:lnTo>
                    <a:pt x="251820" y="167876"/>
                  </a:lnTo>
                  <a:lnTo>
                    <a:pt x="419349" y="167876"/>
                  </a:lnTo>
                  <a:lnTo>
                    <a:pt x="419349" y="251807"/>
                  </a:lnTo>
                  <a:lnTo>
                    <a:pt x="335932" y="251807"/>
                  </a:lnTo>
                  <a:lnTo>
                    <a:pt x="335932" y="335739"/>
                  </a:lnTo>
                  <a:lnTo>
                    <a:pt x="671683" y="335739"/>
                  </a:lnTo>
                  <a:lnTo>
                    <a:pt x="671683" y="167876"/>
                  </a:lnTo>
                  <a:lnTo>
                    <a:pt x="587739" y="167876"/>
                  </a:lnTo>
                  <a:lnTo>
                    <a:pt x="587739" y="251807"/>
                  </a:lnTo>
                  <a:lnTo>
                    <a:pt x="503280" y="251807"/>
                  </a:lnTo>
                  <a:lnTo>
                    <a:pt x="503280" y="83944"/>
                  </a:lnTo>
                  <a:lnTo>
                    <a:pt x="335751" y="83944"/>
                  </a:lnTo>
                  <a:lnTo>
                    <a:pt x="335751" y="0"/>
                  </a:lnTo>
                  <a:lnTo>
                    <a:pt x="251820" y="0"/>
                  </a:lnTo>
                  <a:lnTo>
                    <a:pt x="251820" y="83931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9" name="Freeform: Shape 418">
              <a:extLst>
                <a:ext uri="{FF2B5EF4-FFF2-40B4-BE49-F238E27FC236}">
                  <a16:creationId xmlns:a16="http://schemas.microsoft.com/office/drawing/2014/main" id="{072D5A1D-11F8-41A3-9DA2-E731A73CFCCD}"/>
                </a:ext>
              </a:extLst>
            </p:cNvPr>
            <p:cNvSpPr/>
            <p:nvPr/>
          </p:nvSpPr>
          <p:spPr>
            <a:xfrm>
              <a:off x="2574606" y="3293759"/>
              <a:ext cx="419683" cy="335738"/>
            </a:xfrm>
            <a:custGeom>
              <a:avLst/>
              <a:gdLst>
                <a:gd name="connsiteX0" fmla="*/ 0 w 419683"/>
                <a:gd name="connsiteY0" fmla="*/ 0 h 335738"/>
                <a:gd name="connsiteX1" fmla="*/ 0 w 419683"/>
                <a:gd name="connsiteY1" fmla="*/ 83931 h 335738"/>
                <a:gd name="connsiteX2" fmla="*/ 83931 w 419683"/>
                <a:gd name="connsiteY2" fmla="*/ 83931 h 335738"/>
                <a:gd name="connsiteX3" fmla="*/ 83931 w 419683"/>
                <a:gd name="connsiteY3" fmla="*/ 335739 h 335738"/>
                <a:gd name="connsiteX4" fmla="*/ 167876 w 419683"/>
                <a:gd name="connsiteY4" fmla="*/ 335739 h 335738"/>
                <a:gd name="connsiteX5" fmla="*/ 167876 w 419683"/>
                <a:gd name="connsiteY5" fmla="*/ 251807 h 335738"/>
                <a:gd name="connsiteX6" fmla="*/ 251807 w 419683"/>
                <a:gd name="connsiteY6" fmla="*/ 251807 h 335738"/>
                <a:gd name="connsiteX7" fmla="*/ 251807 w 419683"/>
                <a:gd name="connsiteY7" fmla="*/ 335739 h 335738"/>
                <a:gd name="connsiteX8" fmla="*/ 335752 w 419683"/>
                <a:gd name="connsiteY8" fmla="*/ 335739 h 335738"/>
                <a:gd name="connsiteX9" fmla="*/ 335752 w 419683"/>
                <a:gd name="connsiteY9" fmla="*/ 251807 h 335738"/>
                <a:gd name="connsiteX10" fmla="*/ 251807 w 419683"/>
                <a:gd name="connsiteY10" fmla="*/ 251807 h 335738"/>
                <a:gd name="connsiteX11" fmla="*/ 251807 w 419683"/>
                <a:gd name="connsiteY11" fmla="*/ 167876 h 335738"/>
                <a:gd name="connsiteX12" fmla="*/ 419683 w 419683"/>
                <a:gd name="connsiteY12" fmla="*/ 167876 h 335738"/>
                <a:gd name="connsiteX13" fmla="*/ 419683 w 419683"/>
                <a:gd name="connsiteY13" fmla="*/ 0 h 335738"/>
                <a:gd name="connsiteX14" fmla="*/ 335752 w 419683"/>
                <a:gd name="connsiteY14" fmla="*/ 0 h 335738"/>
                <a:gd name="connsiteX15" fmla="*/ 335752 w 419683"/>
                <a:gd name="connsiteY15" fmla="*/ 83944 h 335738"/>
                <a:gd name="connsiteX16" fmla="*/ 251807 w 419683"/>
                <a:gd name="connsiteY16" fmla="*/ 83931 h 335738"/>
                <a:gd name="connsiteX17" fmla="*/ 251807 w 419683"/>
                <a:gd name="connsiteY17" fmla="*/ 0 h 335738"/>
                <a:gd name="connsiteX18" fmla="*/ 0 w 419683"/>
                <a:gd name="connsiteY18" fmla="*/ 0 h 335738"/>
                <a:gd name="connsiteX19" fmla="*/ 251807 w 419683"/>
                <a:gd name="connsiteY19" fmla="*/ 83931 h 335738"/>
                <a:gd name="connsiteX20" fmla="*/ 251807 w 419683"/>
                <a:gd name="connsiteY20" fmla="*/ 167876 h 335738"/>
                <a:gd name="connsiteX21" fmla="*/ 167876 w 419683"/>
                <a:gd name="connsiteY21" fmla="*/ 167863 h 335738"/>
                <a:gd name="connsiteX22" fmla="*/ 167876 w 419683"/>
                <a:gd name="connsiteY22" fmla="*/ 83931 h 335738"/>
                <a:gd name="connsiteX23" fmla="*/ 251807 w 419683"/>
                <a:gd name="connsiteY23" fmla="*/ 83931 h 335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19683" h="335738">
                  <a:moveTo>
                    <a:pt x="0" y="0"/>
                  </a:moveTo>
                  <a:lnTo>
                    <a:pt x="0" y="83931"/>
                  </a:lnTo>
                  <a:lnTo>
                    <a:pt x="83931" y="83931"/>
                  </a:lnTo>
                  <a:lnTo>
                    <a:pt x="83931" y="335739"/>
                  </a:lnTo>
                  <a:lnTo>
                    <a:pt x="167876" y="335739"/>
                  </a:lnTo>
                  <a:lnTo>
                    <a:pt x="167876" y="251807"/>
                  </a:lnTo>
                  <a:lnTo>
                    <a:pt x="251807" y="251807"/>
                  </a:lnTo>
                  <a:lnTo>
                    <a:pt x="251807" y="335739"/>
                  </a:lnTo>
                  <a:lnTo>
                    <a:pt x="335752" y="335739"/>
                  </a:lnTo>
                  <a:lnTo>
                    <a:pt x="335752" y="251807"/>
                  </a:lnTo>
                  <a:lnTo>
                    <a:pt x="251807" y="251807"/>
                  </a:lnTo>
                  <a:lnTo>
                    <a:pt x="251807" y="167876"/>
                  </a:lnTo>
                  <a:lnTo>
                    <a:pt x="419683" y="167876"/>
                  </a:lnTo>
                  <a:lnTo>
                    <a:pt x="419683" y="0"/>
                  </a:lnTo>
                  <a:lnTo>
                    <a:pt x="335752" y="0"/>
                  </a:lnTo>
                  <a:lnTo>
                    <a:pt x="335752" y="83944"/>
                  </a:lnTo>
                  <a:lnTo>
                    <a:pt x="251807" y="83931"/>
                  </a:lnTo>
                  <a:lnTo>
                    <a:pt x="251807" y="0"/>
                  </a:lnTo>
                  <a:lnTo>
                    <a:pt x="0" y="0"/>
                  </a:lnTo>
                  <a:close/>
                  <a:moveTo>
                    <a:pt x="251807" y="83931"/>
                  </a:moveTo>
                  <a:lnTo>
                    <a:pt x="251807" y="167876"/>
                  </a:lnTo>
                  <a:lnTo>
                    <a:pt x="167876" y="167863"/>
                  </a:lnTo>
                  <a:lnTo>
                    <a:pt x="167876" y="83931"/>
                  </a:lnTo>
                  <a:lnTo>
                    <a:pt x="251807" y="83931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0" name="Freeform: Shape 419">
              <a:extLst>
                <a:ext uri="{FF2B5EF4-FFF2-40B4-BE49-F238E27FC236}">
                  <a16:creationId xmlns:a16="http://schemas.microsoft.com/office/drawing/2014/main" id="{BF8B41EF-0EEE-4C1D-97DF-1C18A6E5AF08}"/>
                </a:ext>
              </a:extLst>
            </p:cNvPr>
            <p:cNvSpPr/>
            <p:nvPr/>
          </p:nvSpPr>
          <p:spPr>
            <a:xfrm>
              <a:off x="2574606" y="3629678"/>
              <a:ext cx="419683" cy="419695"/>
            </a:xfrm>
            <a:custGeom>
              <a:avLst/>
              <a:gdLst>
                <a:gd name="connsiteX0" fmla="*/ 335752 w 419683"/>
                <a:gd name="connsiteY0" fmla="*/ 0 h 419695"/>
                <a:gd name="connsiteX1" fmla="*/ 251807 w 419683"/>
                <a:gd name="connsiteY1" fmla="*/ 0 h 419695"/>
                <a:gd name="connsiteX2" fmla="*/ 251807 w 419683"/>
                <a:gd name="connsiteY2" fmla="*/ 83944 h 419695"/>
                <a:gd name="connsiteX3" fmla="*/ 167876 w 419683"/>
                <a:gd name="connsiteY3" fmla="*/ 83944 h 419695"/>
                <a:gd name="connsiteX4" fmla="*/ 167876 w 419683"/>
                <a:gd name="connsiteY4" fmla="*/ 0 h 419695"/>
                <a:gd name="connsiteX5" fmla="*/ 0 w 419683"/>
                <a:gd name="connsiteY5" fmla="*/ 0 h 419695"/>
                <a:gd name="connsiteX6" fmla="*/ 0 w 419683"/>
                <a:gd name="connsiteY6" fmla="*/ 83944 h 419695"/>
                <a:gd name="connsiteX7" fmla="*/ 83931 w 419683"/>
                <a:gd name="connsiteY7" fmla="*/ 83944 h 419695"/>
                <a:gd name="connsiteX8" fmla="*/ 83931 w 419683"/>
                <a:gd name="connsiteY8" fmla="*/ 167888 h 419695"/>
                <a:gd name="connsiteX9" fmla="*/ 0 w 419683"/>
                <a:gd name="connsiteY9" fmla="*/ 167888 h 419695"/>
                <a:gd name="connsiteX10" fmla="*/ 0 w 419683"/>
                <a:gd name="connsiteY10" fmla="*/ 419695 h 419695"/>
                <a:gd name="connsiteX11" fmla="*/ 167876 w 419683"/>
                <a:gd name="connsiteY11" fmla="*/ 419695 h 419695"/>
                <a:gd name="connsiteX12" fmla="*/ 167876 w 419683"/>
                <a:gd name="connsiteY12" fmla="*/ 335751 h 419695"/>
                <a:gd name="connsiteX13" fmla="*/ 251807 w 419683"/>
                <a:gd name="connsiteY13" fmla="*/ 335751 h 419695"/>
                <a:gd name="connsiteX14" fmla="*/ 251807 w 419683"/>
                <a:gd name="connsiteY14" fmla="*/ 419695 h 419695"/>
                <a:gd name="connsiteX15" fmla="*/ 419683 w 419683"/>
                <a:gd name="connsiteY15" fmla="*/ 419695 h 419695"/>
                <a:gd name="connsiteX16" fmla="*/ 419683 w 419683"/>
                <a:gd name="connsiteY16" fmla="*/ 251820 h 419695"/>
                <a:gd name="connsiteX17" fmla="*/ 335752 w 419683"/>
                <a:gd name="connsiteY17" fmla="*/ 251820 h 419695"/>
                <a:gd name="connsiteX18" fmla="*/ 335752 w 419683"/>
                <a:gd name="connsiteY18" fmla="*/ 167888 h 419695"/>
                <a:gd name="connsiteX19" fmla="*/ 419683 w 419683"/>
                <a:gd name="connsiteY19" fmla="*/ 167888 h 419695"/>
                <a:gd name="connsiteX20" fmla="*/ 419683 w 419683"/>
                <a:gd name="connsiteY20" fmla="*/ 83944 h 419695"/>
                <a:gd name="connsiteX21" fmla="*/ 335752 w 419683"/>
                <a:gd name="connsiteY21" fmla="*/ 83944 h 419695"/>
                <a:gd name="connsiteX22" fmla="*/ 335752 w 419683"/>
                <a:gd name="connsiteY22" fmla="*/ 0 h 419695"/>
                <a:gd name="connsiteX23" fmla="*/ 335752 w 419683"/>
                <a:gd name="connsiteY23" fmla="*/ 83944 h 419695"/>
                <a:gd name="connsiteX24" fmla="*/ 335752 w 419683"/>
                <a:gd name="connsiteY24" fmla="*/ 167888 h 419695"/>
                <a:gd name="connsiteX25" fmla="*/ 251807 w 419683"/>
                <a:gd name="connsiteY25" fmla="*/ 167888 h 419695"/>
                <a:gd name="connsiteX26" fmla="*/ 251807 w 419683"/>
                <a:gd name="connsiteY26" fmla="*/ 83944 h 419695"/>
                <a:gd name="connsiteX27" fmla="*/ 335752 w 419683"/>
                <a:gd name="connsiteY27" fmla="*/ 83944 h 419695"/>
                <a:gd name="connsiteX28" fmla="*/ 335752 w 419683"/>
                <a:gd name="connsiteY28" fmla="*/ 251820 h 419695"/>
                <a:gd name="connsiteX29" fmla="*/ 335752 w 419683"/>
                <a:gd name="connsiteY29" fmla="*/ 335764 h 419695"/>
                <a:gd name="connsiteX30" fmla="*/ 251807 w 419683"/>
                <a:gd name="connsiteY30" fmla="*/ 335751 h 419695"/>
                <a:gd name="connsiteX31" fmla="*/ 251807 w 419683"/>
                <a:gd name="connsiteY31" fmla="*/ 251820 h 419695"/>
                <a:gd name="connsiteX32" fmla="*/ 335752 w 419683"/>
                <a:gd name="connsiteY32" fmla="*/ 251820 h 419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19683" h="419695">
                  <a:moveTo>
                    <a:pt x="335752" y="0"/>
                  </a:moveTo>
                  <a:lnTo>
                    <a:pt x="251807" y="0"/>
                  </a:lnTo>
                  <a:lnTo>
                    <a:pt x="251807" y="83944"/>
                  </a:lnTo>
                  <a:lnTo>
                    <a:pt x="167876" y="83944"/>
                  </a:lnTo>
                  <a:lnTo>
                    <a:pt x="167876" y="0"/>
                  </a:lnTo>
                  <a:lnTo>
                    <a:pt x="0" y="0"/>
                  </a:lnTo>
                  <a:lnTo>
                    <a:pt x="0" y="83944"/>
                  </a:lnTo>
                  <a:lnTo>
                    <a:pt x="83931" y="83944"/>
                  </a:lnTo>
                  <a:lnTo>
                    <a:pt x="83931" y="167888"/>
                  </a:lnTo>
                  <a:lnTo>
                    <a:pt x="0" y="167888"/>
                  </a:lnTo>
                  <a:lnTo>
                    <a:pt x="0" y="419695"/>
                  </a:lnTo>
                  <a:lnTo>
                    <a:pt x="167876" y="419695"/>
                  </a:lnTo>
                  <a:lnTo>
                    <a:pt x="167876" y="335751"/>
                  </a:lnTo>
                  <a:lnTo>
                    <a:pt x="251807" y="335751"/>
                  </a:lnTo>
                  <a:lnTo>
                    <a:pt x="251807" y="419695"/>
                  </a:lnTo>
                  <a:lnTo>
                    <a:pt x="419683" y="419695"/>
                  </a:lnTo>
                  <a:lnTo>
                    <a:pt x="419683" y="251820"/>
                  </a:lnTo>
                  <a:lnTo>
                    <a:pt x="335752" y="251820"/>
                  </a:lnTo>
                  <a:lnTo>
                    <a:pt x="335752" y="167888"/>
                  </a:lnTo>
                  <a:lnTo>
                    <a:pt x="419683" y="167888"/>
                  </a:lnTo>
                  <a:lnTo>
                    <a:pt x="419683" y="83944"/>
                  </a:lnTo>
                  <a:lnTo>
                    <a:pt x="335752" y="83944"/>
                  </a:lnTo>
                  <a:lnTo>
                    <a:pt x="335752" y="0"/>
                  </a:lnTo>
                  <a:close/>
                  <a:moveTo>
                    <a:pt x="335752" y="83944"/>
                  </a:moveTo>
                  <a:lnTo>
                    <a:pt x="335752" y="167888"/>
                  </a:lnTo>
                  <a:lnTo>
                    <a:pt x="251807" y="167888"/>
                  </a:lnTo>
                  <a:lnTo>
                    <a:pt x="251807" y="83944"/>
                  </a:lnTo>
                  <a:lnTo>
                    <a:pt x="335752" y="83944"/>
                  </a:lnTo>
                  <a:close/>
                  <a:moveTo>
                    <a:pt x="335752" y="251820"/>
                  </a:moveTo>
                  <a:lnTo>
                    <a:pt x="335752" y="335764"/>
                  </a:lnTo>
                  <a:lnTo>
                    <a:pt x="251807" y="335751"/>
                  </a:lnTo>
                  <a:lnTo>
                    <a:pt x="251807" y="251820"/>
                  </a:lnTo>
                  <a:lnTo>
                    <a:pt x="335752" y="25182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" name="Freeform: Shape 420">
              <a:extLst>
                <a:ext uri="{FF2B5EF4-FFF2-40B4-BE49-F238E27FC236}">
                  <a16:creationId xmlns:a16="http://schemas.microsoft.com/office/drawing/2014/main" id="{70E67A25-57A4-4207-80D8-960535FA58E1}"/>
                </a:ext>
              </a:extLst>
            </p:cNvPr>
            <p:cNvSpPr/>
            <p:nvPr/>
          </p:nvSpPr>
          <p:spPr>
            <a:xfrm>
              <a:off x="2490482" y="3293759"/>
              <a:ext cx="83944" cy="83931"/>
            </a:xfrm>
            <a:custGeom>
              <a:avLst/>
              <a:gdLst>
                <a:gd name="connsiteX0" fmla="*/ 83944 w 83944"/>
                <a:gd name="connsiteY0" fmla="*/ 0 h 83931"/>
                <a:gd name="connsiteX1" fmla="*/ 0 w 83944"/>
                <a:gd name="connsiteY1" fmla="*/ 0 h 83931"/>
                <a:gd name="connsiteX2" fmla="*/ 0 w 83944"/>
                <a:gd name="connsiteY2" fmla="*/ 83931 h 83931"/>
                <a:gd name="connsiteX3" fmla="*/ 83944 w 83944"/>
                <a:gd name="connsiteY3" fmla="*/ 83931 h 83931"/>
                <a:gd name="connsiteX4" fmla="*/ 83944 w 83944"/>
                <a:gd name="connsiteY4" fmla="*/ 0 h 8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4" h="83931">
                  <a:moveTo>
                    <a:pt x="83944" y="0"/>
                  </a:moveTo>
                  <a:lnTo>
                    <a:pt x="0" y="0"/>
                  </a:lnTo>
                  <a:lnTo>
                    <a:pt x="0" y="83931"/>
                  </a:lnTo>
                  <a:lnTo>
                    <a:pt x="83944" y="83931"/>
                  </a:lnTo>
                  <a:lnTo>
                    <a:pt x="83944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2" name="Freeform: Shape 421">
              <a:extLst>
                <a:ext uri="{FF2B5EF4-FFF2-40B4-BE49-F238E27FC236}">
                  <a16:creationId xmlns:a16="http://schemas.microsoft.com/office/drawing/2014/main" id="{4FA490EF-6BA3-4AE8-927D-196DB237F9D7}"/>
                </a:ext>
              </a:extLst>
            </p:cNvPr>
            <p:cNvSpPr/>
            <p:nvPr/>
          </p:nvSpPr>
          <p:spPr>
            <a:xfrm>
              <a:off x="2994469" y="3209635"/>
              <a:ext cx="335751" cy="83944"/>
            </a:xfrm>
            <a:custGeom>
              <a:avLst/>
              <a:gdLst>
                <a:gd name="connsiteX0" fmla="*/ 0 w 335751"/>
                <a:gd name="connsiteY0" fmla="*/ 0 h 83944"/>
                <a:gd name="connsiteX1" fmla="*/ 335751 w 335751"/>
                <a:gd name="connsiteY1" fmla="*/ 0 h 83944"/>
                <a:gd name="connsiteX2" fmla="*/ 335751 w 335751"/>
                <a:gd name="connsiteY2" fmla="*/ 83944 h 83944"/>
                <a:gd name="connsiteX3" fmla="*/ 0 w 335751"/>
                <a:gd name="connsiteY3" fmla="*/ 83944 h 83944"/>
                <a:gd name="connsiteX4" fmla="*/ 0 w 335751"/>
                <a:gd name="connsiteY4" fmla="*/ 0 h 8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751" h="83944">
                  <a:moveTo>
                    <a:pt x="0" y="0"/>
                  </a:moveTo>
                  <a:lnTo>
                    <a:pt x="335751" y="0"/>
                  </a:lnTo>
                  <a:lnTo>
                    <a:pt x="335751" y="83944"/>
                  </a:lnTo>
                  <a:lnTo>
                    <a:pt x="0" y="839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3" name="Freeform: Shape 422">
              <a:extLst>
                <a:ext uri="{FF2B5EF4-FFF2-40B4-BE49-F238E27FC236}">
                  <a16:creationId xmlns:a16="http://schemas.microsoft.com/office/drawing/2014/main" id="{47857A14-C069-407C-A02A-FB7E4DF6DEB6}"/>
                </a:ext>
              </a:extLst>
            </p:cNvPr>
            <p:cNvSpPr/>
            <p:nvPr/>
          </p:nvSpPr>
          <p:spPr>
            <a:xfrm>
              <a:off x="3246289" y="3293759"/>
              <a:ext cx="83931" cy="83931"/>
            </a:xfrm>
            <a:custGeom>
              <a:avLst/>
              <a:gdLst>
                <a:gd name="connsiteX0" fmla="*/ 0 w 83931"/>
                <a:gd name="connsiteY0" fmla="*/ 0 h 83931"/>
                <a:gd name="connsiteX1" fmla="*/ 83931 w 83931"/>
                <a:gd name="connsiteY1" fmla="*/ 0 h 83931"/>
                <a:gd name="connsiteX2" fmla="*/ 83931 w 83931"/>
                <a:gd name="connsiteY2" fmla="*/ 83931 h 83931"/>
                <a:gd name="connsiteX3" fmla="*/ 0 w 83931"/>
                <a:gd name="connsiteY3" fmla="*/ 83931 h 83931"/>
                <a:gd name="connsiteX4" fmla="*/ 0 w 83931"/>
                <a:gd name="connsiteY4" fmla="*/ 0 h 8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31" h="83931">
                  <a:moveTo>
                    <a:pt x="0" y="0"/>
                  </a:moveTo>
                  <a:lnTo>
                    <a:pt x="83931" y="0"/>
                  </a:lnTo>
                  <a:lnTo>
                    <a:pt x="83931" y="83931"/>
                  </a:lnTo>
                  <a:lnTo>
                    <a:pt x="0" y="83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4" name="Freeform: Shape 423">
              <a:extLst>
                <a:ext uri="{FF2B5EF4-FFF2-40B4-BE49-F238E27FC236}">
                  <a16:creationId xmlns:a16="http://schemas.microsoft.com/office/drawing/2014/main" id="{3D297732-8BBC-4FA2-AF0E-D108B13C7FF4}"/>
                </a:ext>
              </a:extLst>
            </p:cNvPr>
            <p:cNvSpPr/>
            <p:nvPr/>
          </p:nvSpPr>
          <p:spPr>
            <a:xfrm>
              <a:off x="2994469" y="3377691"/>
              <a:ext cx="335751" cy="251807"/>
            </a:xfrm>
            <a:custGeom>
              <a:avLst/>
              <a:gdLst>
                <a:gd name="connsiteX0" fmla="*/ 83944 w 335751"/>
                <a:gd name="connsiteY0" fmla="*/ 83945 h 251807"/>
                <a:gd name="connsiteX1" fmla="*/ 167876 w 335751"/>
                <a:gd name="connsiteY1" fmla="*/ 83945 h 251807"/>
                <a:gd name="connsiteX2" fmla="*/ 167876 w 335751"/>
                <a:gd name="connsiteY2" fmla="*/ 13 h 251807"/>
                <a:gd name="connsiteX3" fmla="*/ 251820 w 335751"/>
                <a:gd name="connsiteY3" fmla="*/ 0 h 251807"/>
                <a:gd name="connsiteX4" fmla="*/ 251820 w 335751"/>
                <a:gd name="connsiteY4" fmla="*/ 167876 h 251807"/>
                <a:gd name="connsiteX5" fmla="*/ 335751 w 335751"/>
                <a:gd name="connsiteY5" fmla="*/ 167876 h 251807"/>
                <a:gd name="connsiteX6" fmla="*/ 335751 w 335751"/>
                <a:gd name="connsiteY6" fmla="*/ 251807 h 251807"/>
                <a:gd name="connsiteX7" fmla="*/ 0 w 335751"/>
                <a:gd name="connsiteY7" fmla="*/ 251807 h 251807"/>
                <a:gd name="connsiteX8" fmla="*/ 0 w 335751"/>
                <a:gd name="connsiteY8" fmla="*/ 167876 h 251807"/>
                <a:gd name="connsiteX9" fmla="*/ 83944 w 335751"/>
                <a:gd name="connsiteY9" fmla="*/ 167876 h 251807"/>
                <a:gd name="connsiteX10" fmla="*/ 83944 w 335751"/>
                <a:gd name="connsiteY10" fmla="*/ 83945 h 25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5751" h="251807">
                  <a:moveTo>
                    <a:pt x="83944" y="83945"/>
                  </a:moveTo>
                  <a:lnTo>
                    <a:pt x="167876" y="83945"/>
                  </a:lnTo>
                  <a:lnTo>
                    <a:pt x="167876" y="13"/>
                  </a:lnTo>
                  <a:lnTo>
                    <a:pt x="251820" y="0"/>
                  </a:lnTo>
                  <a:lnTo>
                    <a:pt x="251820" y="167876"/>
                  </a:lnTo>
                  <a:lnTo>
                    <a:pt x="335751" y="167876"/>
                  </a:lnTo>
                  <a:lnTo>
                    <a:pt x="335751" y="251807"/>
                  </a:lnTo>
                  <a:lnTo>
                    <a:pt x="0" y="251807"/>
                  </a:lnTo>
                  <a:lnTo>
                    <a:pt x="0" y="167876"/>
                  </a:lnTo>
                  <a:lnTo>
                    <a:pt x="83944" y="167876"/>
                  </a:lnTo>
                  <a:lnTo>
                    <a:pt x="83944" y="83945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5" name="Freeform: Shape 424">
              <a:extLst>
                <a:ext uri="{FF2B5EF4-FFF2-40B4-BE49-F238E27FC236}">
                  <a16:creationId xmlns:a16="http://schemas.microsoft.com/office/drawing/2014/main" id="{56488AC2-FD51-4A52-88BD-34D2A41A039F}"/>
                </a:ext>
              </a:extLst>
            </p:cNvPr>
            <p:cNvSpPr/>
            <p:nvPr/>
          </p:nvSpPr>
          <p:spPr>
            <a:xfrm>
              <a:off x="2994469" y="3377704"/>
              <a:ext cx="83944" cy="83931"/>
            </a:xfrm>
            <a:custGeom>
              <a:avLst/>
              <a:gdLst>
                <a:gd name="connsiteX0" fmla="*/ 83944 w 83944"/>
                <a:gd name="connsiteY0" fmla="*/ 83932 h 83931"/>
                <a:gd name="connsiteX1" fmla="*/ 0 w 83944"/>
                <a:gd name="connsiteY1" fmla="*/ 83932 h 83931"/>
                <a:gd name="connsiteX2" fmla="*/ 0 w 83944"/>
                <a:gd name="connsiteY2" fmla="*/ 0 h 83931"/>
                <a:gd name="connsiteX3" fmla="*/ 83944 w 83944"/>
                <a:gd name="connsiteY3" fmla="*/ 0 h 83931"/>
                <a:gd name="connsiteX4" fmla="*/ 83944 w 83944"/>
                <a:gd name="connsiteY4" fmla="*/ 83932 h 8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4" h="83931">
                  <a:moveTo>
                    <a:pt x="83944" y="83932"/>
                  </a:moveTo>
                  <a:lnTo>
                    <a:pt x="0" y="83932"/>
                  </a:lnTo>
                  <a:lnTo>
                    <a:pt x="0" y="0"/>
                  </a:lnTo>
                  <a:lnTo>
                    <a:pt x="83944" y="0"/>
                  </a:lnTo>
                  <a:lnTo>
                    <a:pt x="83944" y="83932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6" name="Freeform: Shape 425">
              <a:extLst>
                <a:ext uri="{FF2B5EF4-FFF2-40B4-BE49-F238E27FC236}">
                  <a16:creationId xmlns:a16="http://schemas.microsoft.com/office/drawing/2014/main" id="{B9C59543-C827-4C66-90CD-04718DC9D257}"/>
                </a:ext>
              </a:extLst>
            </p:cNvPr>
            <p:cNvSpPr/>
            <p:nvPr/>
          </p:nvSpPr>
          <p:spPr>
            <a:xfrm>
              <a:off x="3330401" y="3545566"/>
              <a:ext cx="83931" cy="83931"/>
            </a:xfrm>
            <a:custGeom>
              <a:avLst/>
              <a:gdLst>
                <a:gd name="connsiteX0" fmla="*/ 0 w 83931"/>
                <a:gd name="connsiteY0" fmla="*/ 0 h 83931"/>
                <a:gd name="connsiteX1" fmla="*/ 83931 w 83931"/>
                <a:gd name="connsiteY1" fmla="*/ 0 h 83931"/>
                <a:gd name="connsiteX2" fmla="*/ 83931 w 83931"/>
                <a:gd name="connsiteY2" fmla="*/ 83932 h 83931"/>
                <a:gd name="connsiteX3" fmla="*/ 0 w 83931"/>
                <a:gd name="connsiteY3" fmla="*/ 83932 h 83931"/>
                <a:gd name="connsiteX4" fmla="*/ 0 w 83931"/>
                <a:gd name="connsiteY4" fmla="*/ 0 h 8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31" h="83931">
                  <a:moveTo>
                    <a:pt x="0" y="0"/>
                  </a:moveTo>
                  <a:lnTo>
                    <a:pt x="83931" y="0"/>
                  </a:lnTo>
                  <a:lnTo>
                    <a:pt x="83931" y="83932"/>
                  </a:lnTo>
                  <a:lnTo>
                    <a:pt x="0" y="839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7" name="Freeform: Shape 426">
              <a:extLst>
                <a:ext uri="{FF2B5EF4-FFF2-40B4-BE49-F238E27FC236}">
                  <a16:creationId xmlns:a16="http://schemas.microsoft.com/office/drawing/2014/main" id="{B633D4A6-1540-407D-9D3E-0A583D4B817D}"/>
                </a:ext>
              </a:extLst>
            </p:cNvPr>
            <p:cNvSpPr/>
            <p:nvPr/>
          </p:nvSpPr>
          <p:spPr>
            <a:xfrm>
              <a:off x="3330401" y="3293759"/>
              <a:ext cx="83931" cy="167875"/>
            </a:xfrm>
            <a:custGeom>
              <a:avLst/>
              <a:gdLst>
                <a:gd name="connsiteX0" fmla="*/ 83931 w 83931"/>
                <a:gd name="connsiteY0" fmla="*/ 167876 h 167875"/>
                <a:gd name="connsiteX1" fmla="*/ 83931 w 83931"/>
                <a:gd name="connsiteY1" fmla="*/ 0 h 167875"/>
                <a:gd name="connsiteX2" fmla="*/ 0 w 83931"/>
                <a:gd name="connsiteY2" fmla="*/ 0 h 167875"/>
                <a:gd name="connsiteX3" fmla="*/ 0 w 83931"/>
                <a:gd name="connsiteY3" fmla="*/ 167876 h 167875"/>
                <a:gd name="connsiteX4" fmla="*/ 83931 w 83931"/>
                <a:gd name="connsiteY4" fmla="*/ 167876 h 16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31" h="167875">
                  <a:moveTo>
                    <a:pt x="83931" y="167876"/>
                  </a:moveTo>
                  <a:lnTo>
                    <a:pt x="83931" y="0"/>
                  </a:lnTo>
                  <a:lnTo>
                    <a:pt x="0" y="0"/>
                  </a:lnTo>
                  <a:lnTo>
                    <a:pt x="0" y="167876"/>
                  </a:lnTo>
                  <a:lnTo>
                    <a:pt x="83931" y="167876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8" name="Freeform: Shape 427">
              <a:extLst>
                <a:ext uri="{FF2B5EF4-FFF2-40B4-BE49-F238E27FC236}">
                  <a16:creationId xmlns:a16="http://schemas.microsoft.com/office/drawing/2014/main" id="{6ED57497-3490-439E-A43F-617A5AB64633}"/>
                </a:ext>
              </a:extLst>
            </p:cNvPr>
            <p:cNvSpPr/>
            <p:nvPr/>
          </p:nvSpPr>
          <p:spPr>
            <a:xfrm>
              <a:off x="3414332" y="3461635"/>
              <a:ext cx="83944" cy="83931"/>
            </a:xfrm>
            <a:custGeom>
              <a:avLst/>
              <a:gdLst>
                <a:gd name="connsiteX0" fmla="*/ 0 w 83944"/>
                <a:gd name="connsiteY0" fmla="*/ 0 h 83931"/>
                <a:gd name="connsiteX1" fmla="*/ 0 w 83944"/>
                <a:gd name="connsiteY1" fmla="*/ 83931 h 83931"/>
                <a:gd name="connsiteX2" fmla="*/ 83945 w 83944"/>
                <a:gd name="connsiteY2" fmla="*/ 83931 h 83931"/>
                <a:gd name="connsiteX3" fmla="*/ 83945 w 83944"/>
                <a:gd name="connsiteY3" fmla="*/ 0 h 83931"/>
                <a:gd name="connsiteX4" fmla="*/ 0 w 83944"/>
                <a:gd name="connsiteY4" fmla="*/ 0 h 8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4" h="83931">
                  <a:moveTo>
                    <a:pt x="0" y="0"/>
                  </a:moveTo>
                  <a:lnTo>
                    <a:pt x="0" y="83931"/>
                  </a:lnTo>
                  <a:lnTo>
                    <a:pt x="83945" y="83931"/>
                  </a:lnTo>
                  <a:lnTo>
                    <a:pt x="8394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9" name="Freeform: Shape 428">
              <a:extLst>
                <a:ext uri="{FF2B5EF4-FFF2-40B4-BE49-F238E27FC236}">
                  <a16:creationId xmlns:a16="http://schemas.microsoft.com/office/drawing/2014/main" id="{F36EBE1C-E88E-45DE-8CF1-0FA7E800E397}"/>
                </a:ext>
              </a:extLst>
            </p:cNvPr>
            <p:cNvSpPr/>
            <p:nvPr/>
          </p:nvSpPr>
          <p:spPr>
            <a:xfrm>
              <a:off x="3330401" y="3629678"/>
              <a:ext cx="167875" cy="419695"/>
            </a:xfrm>
            <a:custGeom>
              <a:avLst/>
              <a:gdLst>
                <a:gd name="connsiteX0" fmla="*/ 83931 w 167875"/>
                <a:gd name="connsiteY0" fmla="*/ 0 h 419695"/>
                <a:gd name="connsiteX1" fmla="*/ 0 w 167875"/>
                <a:gd name="connsiteY1" fmla="*/ 0 h 419695"/>
                <a:gd name="connsiteX2" fmla="*/ 0 w 167875"/>
                <a:gd name="connsiteY2" fmla="*/ 167888 h 419695"/>
                <a:gd name="connsiteX3" fmla="*/ 83931 w 167875"/>
                <a:gd name="connsiteY3" fmla="*/ 167888 h 419695"/>
                <a:gd name="connsiteX4" fmla="*/ 83931 w 167875"/>
                <a:gd name="connsiteY4" fmla="*/ 251820 h 419695"/>
                <a:gd name="connsiteX5" fmla="*/ 0 w 167875"/>
                <a:gd name="connsiteY5" fmla="*/ 251820 h 419695"/>
                <a:gd name="connsiteX6" fmla="*/ 0 w 167875"/>
                <a:gd name="connsiteY6" fmla="*/ 419695 h 419695"/>
                <a:gd name="connsiteX7" fmla="*/ 83931 w 167875"/>
                <a:gd name="connsiteY7" fmla="*/ 419695 h 419695"/>
                <a:gd name="connsiteX8" fmla="*/ 83931 w 167875"/>
                <a:gd name="connsiteY8" fmla="*/ 251820 h 419695"/>
                <a:gd name="connsiteX9" fmla="*/ 167876 w 167875"/>
                <a:gd name="connsiteY9" fmla="*/ 251820 h 419695"/>
                <a:gd name="connsiteX10" fmla="*/ 167876 w 167875"/>
                <a:gd name="connsiteY10" fmla="*/ 167888 h 419695"/>
                <a:gd name="connsiteX11" fmla="*/ 83931 w 167875"/>
                <a:gd name="connsiteY11" fmla="*/ 167888 h 419695"/>
                <a:gd name="connsiteX12" fmla="*/ 83931 w 167875"/>
                <a:gd name="connsiteY12" fmla="*/ 0 h 419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7875" h="419695">
                  <a:moveTo>
                    <a:pt x="83931" y="0"/>
                  </a:moveTo>
                  <a:lnTo>
                    <a:pt x="0" y="0"/>
                  </a:lnTo>
                  <a:lnTo>
                    <a:pt x="0" y="167888"/>
                  </a:lnTo>
                  <a:lnTo>
                    <a:pt x="83931" y="167888"/>
                  </a:lnTo>
                  <a:lnTo>
                    <a:pt x="83931" y="251820"/>
                  </a:lnTo>
                  <a:lnTo>
                    <a:pt x="0" y="251820"/>
                  </a:lnTo>
                  <a:lnTo>
                    <a:pt x="0" y="419695"/>
                  </a:lnTo>
                  <a:lnTo>
                    <a:pt x="83931" y="419695"/>
                  </a:lnTo>
                  <a:lnTo>
                    <a:pt x="83931" y="251820"/>
                  </a:lnTo>
                  <a:lnTo>
                    <a:pt x="167876" y="251820"/>
                  </a:lnTo>
                  <a:lnTo>
                    <a:pt x="167876" y="167888"/>
                  </a:lnTo>
                  <a:lnTo>
                    <a:pt x="83931" y="167888"/>
                  </a:lnTo>
                  <a:lnTo>
                    <a:pt x="83931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0" name="Freeform: Shape 429">
              <a:extLst>
                <a:ext uri="{FF2B5EF4-FFF2-40B4-BE49-F238E27FC236}">
                  <a16:creationId xmlns:a16="http://schemas.microsoft.com/office/drawing/2014/main" id="{EED01B91-F2DF-4338-8455-45CB36717248}"/>
                </a:ext>
              </a:extLst>
            </p:cNvPr>
            <p:cNvSpPr/>
            <p:nvPr/>
          </p:nvSpPr>
          <p:spPr>
            <a:xfrm>
              <a:off x="2994469" y="3629678"/>
              <a:ext cx="335751" cy="419695"/>
            </a:xfrm>
            <a:custGeom>
              <a:avLst/>
              <a:gdLst>
                <a:gd name="connsiteX0" fmla="*/ 83944 w 335751"/>
                <a:gd name="connsiteY0" fmla="*/ 251820 h 419695"/>
                <a:gd name="connsiteX1" fmla="*/ 83944 w 335751"/>
                <a:gd name="connsiteY1" fmla="*/ 419695 h 419695"/>
                <a:gd name="connsiteX2" fmla="*/ 335751 w 335751"/>
                <a:gd name="connsiteY2" fmla="*/ 419695 h 419695"/>
                <a:gd name="connsiteX3" fmla="*/ 335751 w 335751"/>
                <a:gd name="connsiteY3" fmla="*/ 335764 h 419695"/>
                <a:gd name="connsiteX4" fmla="*/ 167876 w 335751"/>
                <a:gd name="connsiteY4" fmla="*/ 335751 h 419695"/>
                <a:gd name="connsiteX5" fmla="*/ 167876 w 335751"/>
                <a:gd name="connsiteY5" fmla="*/ 251820 h 419695"/>
                <a:gd name="connsiteX6" fmla="*/ 251820 w 335751"/>
                <a:gd name="connsiteY6" fmla="*/ 251820 h 419695"/>
                <a:gd name="connsiteX7" fmla="*/ 251820 w 335751"/>
                <a:gd name="connsiteY7" fmla="*/ 167888 h 419695"/>
                <a:gd name="connsiteX8" fmla="*/ 335751 w 335751"/>
                <a:gd name="connsiteY8" fmla="*/ 167888 h 419695"/>
                <a:gd name="connsiteX9" fmla="*/ 335751 w 335751"/>
                <a:gd name="connsiteY9" fmla="*/ 83944 h 419695"/>
                <a:gd name="connsiteX10" fmla="*/ 251820 w 335751"/>
                <a:gd name="connsiteY10" fmla="*/ 83944 h 419695"/>
                <a:gd name="connsiteX11" fmla="*/ 251820 w 335751"/>
                <a:gd name="connsiteY11" fmla="*/ 0 h 419695"/>
                <a:gd name="connsiteX12" fmla="*/ 0 w 335751"/>
                <a:gd name="connsiteY12" fmla="*/ 0 h 419695"/>
                <a:gd name="connsiteX13" fmla="*/ 0 w 335751"/>
                <a:gd name="connsiteY13" fmla="*/ 251820 h 419695"/>
                <a:gd name="connsiteX14" fmla="*/ 83944 w 335751"/>
                <a:gd name="connsiteY14" fmla="*/ 251820 h 419695"/>
                <a:gd name="connsiteX15" fmla="*/ 167876 w 335751"/>
                <a:gd name="connsiteY15" fmla="*/ 251820 h 419695"/>
                <a:gd name="connsiteX16" fmla="*/ 83944 w 335751"/>
                <a:gd name="connsiteY16" fmla="*/ 251820 h 419695"/>
                <a:gd name="connsiteX17" fmla="*/ 83944 w 335751"/>
                <a:gd name="connsiteY17" fmla="*/ 83944 h 419695"/>
                <a:gd name="connsiteX18" fmla="*/ 167876 w 335751"/>
                <a:gd name="connsiteY18" fmla="*/ 83944 h 419695"/>
                <a:gd name="connsiteX19" fmla="*/ 167876 w 335751"/>
                <a:gd name="connsiteY19" fmla="*/ 251820 h 419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35751" h="419695">
                  <a:moveTo>
                    <a:pt x="83944" y="251820"/>
                  </a:moveTo>
                  <a:lnTo>
                    <a:pt x="83944" y="419695"/>
                  </a:lnTo>
                  <a:lnTo>
                    <a:pt x="335751" y="419695"/>
                  </a:lnTo>
                  <a:lnTo>
                    <a:pt x="335751" y="335764"/>
                  </a:lnTo>
                  <a:lnTo>
                    <a:pt x="167876" y="335751"/>
                  </a:lnTo>
                  <a:lnTo>
                    <a:pt x="167876" y="251820"/>
                  </a:lnTo>
                  <a:lnTo>
                    <a:pt x="251820" y="251820"/>
                  </a:lnTo>
                  <a:lnTo>
                    <a:pt x="251820" y="167888"/>
                  </a:lnTo>
                  <a:lnTo>
                    <a:pt x="335751" y="167888"/>
                  </a:lnTo>
                  <a:lnTo>
                    <a:pt x="335751" y="83944"/>
                  </a:lnTo>
                  <a:lnTo>
                    <a:pt x="251820" y="83944"/>
                  </a:lnTo>
                  <a:lnTo>
                    <a:pt x="251820" y="0"/>
                  </a:lnTo>
                  <a:lnTo>
                    <a:pt x="0" y="0"/>
                  </a:lnTo>
                  <a:lnTo>
                    <a:pt x="0" y="251820"/>
                  </a:lnTo>
                  <a:lnTo>
                    <a:pt x="83944" y="251820"/>
                  </a:lnTo>
                  <a:close/>
                  <a:moveTo>
                    <a:pt x="167876" y="251820"/>
                  </a:moveTo>
                  <a:lnTo>
                    <a:pt x="83944" y="251820"/>
                  </a:lnTo>
                  <a:lnTo>
                    <a:pt x="83944" y="83944"/>
                  </a:lnTo>
                  <a:lnTo>
                    <a:pt x="167876" y="83944"/>
                  </a:lnTo>
                  <a:lnTo>
                    <a:pt x="167876" y="25182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" name="Freeform: Shape 430">
              <a:extLst>
                <a:ext uri="{FF2B5EF4-FFF2-40B4-BE49-F238E27FC236}">
                  <a16:creationId xmlns:a16="http://schemas.microsoft.com/office/drawing/2014/main" id="{BF86BF4A-29CC-40B8-B3EB-985223F6EB83}"/>
                </a:ext>
              </a:extLst>
            </p:cNvPr>
            <p:cNvSpPr/>
            <p:nvPr/>
          </p:nvSpPr>
          <p:spPr>
            <a:xfrm>
              <a:off x="2994469" y="4050081"/>
              <a:ext cx="251819" cy="167348"/>
            </a:xfrm>
            <a:custGeom>
              <a:avLst/>
              <a:gdLst>
                <a:gd name="connsiteX0" fmla="*/ 167876 w 251819"/>
                <a:gd name="connsiteY0" fmla="*/ 0 h 167348"/>
                <a:gd name="connsiteX1" fmla="*/ 251820 w 251819"/>
                <a:gd name="connsiteY1" fmla="*/ 0 h 167348"/>
                <a:gd name="connsiteX2" fmla="*/ 251820 w 251819"/>
                <a:gd name="connsiteY2" fmla="*/ 83931 h 167348"/>
                <a:gd name="connsiteX3" fmla="*/ 167876 w 251819"/>
                <a:gd name="connsiteY3" fmla="*/ 83931 h 167348"/>
                <a:gd name="connsiteX4" fmla="*/ 167876 w 251819"/>
                <a:gd name="connsiteY4" fmla="*/ 167348 h 167348"/>
                <a:gd name="connsiteX5" fmla="*/ 0 w 251819"/>
                <a:gd name="connsiteY5" fmla="*/ 167348 h 167348"/>
                <a:gd name="connsiteX6" fmla="*/ 0 w 251819"/>
                <a:gd name="connsiteY6" fmla="*/ 83404 h 167348"/>
                <a:gd name="connsiteX7" fmla="*/ 167876 w 251819"/>
                <a:gd name="connsiteY7" fmla="*/ 83404 h 167348"/>
                <a:gd name="connsiteX8" fmla="*/ 167876 w 251819"/>
                <a:gd name="connsiteY8" fmla="*/ 0 h 167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1819" h="167348">
                  <a:moveTo>
                    <a:pt x="167876" y="0"/>
                  </a:moveTo>
                  <a:lnTo>
                    <a:pt x="251820" y="0"/>
                  </a:lnTo>
                  <a:lnTo>
                    <a:pt x="251820" y="83931"/>
                  </a:lnTo>
                  <a:lnTo>
                    <a:pt x="167876" y="83931"/>
                  </a:lnTo>
                  <a:lnTo>
                    <a:pt x="167876" y="167348"/>
                  </a:lnTo>
                  <a:lnTo>
                    <a:pt x="0" y="167348"/>
                  </a:lnTo>
                  <a:lnTo>
                    <a:pt x="0" y="83404"/>
                  </a:lnTo>
                  <a:lnTo>
                    <a:pt x="167876" y="83404"/>
                  </a:lnTo>
                  <a:lnTo>
                    <a:pt x="167876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" name="Freeform: Shape 431">
              <a:extLst>
                <a:ext uri="{FF2B5EF4-FFF2-40B4-BE49-F238E27FC236}">
                  <a16:creationId xmlns:a16="http://schemas.microsoft.com/office/drawing/2014/main" id="{D576B880-F7BA-4671-B279-CF2C9C6F6FD5}"/>
                </a:ext>
              </a:extLst>
            </p:cNvPr>
            <p:cNvSpPr/>
            <p:nvPr/>
          </p:nvSpPr>
          <p:spPr>
            <a:xfrm>
              <a:off x="3330401" y="4049554"/>
              <a:ext cx="167875" cy="167875"/>
            </a:xfrm>
            <a:custGeom>
              <a:avLst/>
              <a:gdLst>
                <a:gd name="connsiteX0" fmla="*/ 83931 w 167875"/>
                <a:gd name="connsiteY0" fmla="*/ 83932 h 167875"/>
                <a:gd name="connsiteX1" fmla="*/ 167876 w 167875"/>
                <a:gd name="connsiteY1" fmla="*/ 83932 h 167875"/>
                <a:gd name="connsiteX2" fmla="*/ 167876 w 167875"/>
                <a:gd name="connsiteY2" fmla="*/ 167876 h 167875"/>
                <a:gd name="connsiteX3" fmla="*/ 0 w 167875"/>
                <a:gd name="connsiteY3" fmla="*/ 167876 h 167875"/>
                <a:gd name="connsiteX4" fmla="*/ 0 w 167875"/>
                <a:gd name="connsiteY4" fmla="*/ 0 h 167875"/>
                <a:gd name="connsiteX5" fmla="*/ 83931 w 167875"/>
                <a:gd name="connsiteY5" fmla="*/ 0 h 167875"/>
                <a:gd name="connsiteX6" fmla="*/ 83931 w 167875"/>
                <a:gd name="connsiteY6" fmla="*/ 83932 h 16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7875" h="167875">
                  <a:moveTo>
                    <a:pt x="83931" y="83932"/>
                  </a:moveTo>
                  <a:lnTo>
                    <a:pt x="167876" y="83932"/>
                  </a:lnTo>
                  <a:lnTo>
                    <a:pt x="167876" y="167876"/>
                  </a:lnTo>
                  <a:lnTo>
                    <a:pt x="0" y="167876"/>
                  </a:lnTo>
                  <a:lnTo>
                    <a:pt x="0" y="0"/>
                  </a:lnTo>
                  <a:lnTo>
                    <a:pt x="83931" y="0"/>
                  </a:lnTo>
                  <a:lnTo>
                    <a:pt x="83931" y="83932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" name="Freeform: Shape 432">
              <a:extLst>
                <a:ext uri="{FF2B5EF4-FFF2-40B4-BE49-F238E27FC236}">
                  <a16:creationId xmlns:a16="http://schemas.microsoft.com/office/drawing/2014/main" id="{77C17CC5-9E95-4C1B-964A-9A57F7FFB016}"/>
                </a:ext>
              </a:extLst>
            </p:cNvPr>
            <p:cNvSpPr/>
            <p:nvPr/>
          </p:nvSpPr>
          <p:spPr>
            <a:xfrm>
              <a:off x="2574606" y="4049554"/>
              <a:ext cx="419683" cy="167875"/>
            </a:xfrm>
            <a:custGeom>
              <a:avLst/>
              <a:gdLst>
                <a:gd name="connsiteX0" fmla="*/ 419683 w 419683"/>
                <a:gd name="connsiteY0" fmla="*/ 0 h 167875"/>
                <a:gd name="connsiteX1" fmla="*/ 251807 w 419683"/>
                <a:gd name="connsiteY1" fmla="*/ 0 h 167875"/>
                <a:gd name="connsiteX2" fmla="*/ 251807 w 419683"/>
                <a:gd name="connsiteY2" fmla="*/ 83932 h 167875"/>
                <a:gd name="connsiteX3" fmla="*/ 167876 w 419683"/>
                <a:gd name="connsiteY3" fmla="*/ 83932 h 167875"/>
                <a:gd name="connsiteX4" fmla="*/ 167876 w 419683"/>
                <a:gd name="connsiteY4" fmla="*/ 0 h 167875"/>
                <a:gd name="connsiteX5" fmla="*/ 83931 w 419683"/>
                <a:gd name="connsiteY5" fmla="*/ 0 h 167875"/>
                <a:gd name="connsiteX6" fmla="*/ 83931 w 419683"/>
                <a:gd name="connsiteY6" fmla="*/ 83932 h 167875"/>
                <a:gd name="connsiteX7" fmla="*/ 0 w 419683"/>
                <a:gd name="connsiteY7" fmla="*/ 83932 h 167875"/>
                <a:gd name="connsiteX8" fmla="*/ 0 w 419683"/>
                <a:gd name="connsiteY8" fmla="*/ 167876 h 167875"/>
                <a:gd name="connsiteX9" fmla="*/ 83931 w 419683"/>
                <a:gd name="connsiteY9" fmla="*/ 167876 h 167875"/>
                <a:gd name="connsiteX10" fmla="*/ 83931 w 419683"/>
                <a:gd name="connsiteY10" fmla="*/ 83932 h 167875"/>
                <a:gd name="connsiteX11" fmla="*/ 167876 w 419683"/>
                <a:gd name="connsiteY11" fmla="*/ 83932 h 167875"/>
                <a:gd name="connsiteX12" fmla="*/ 167876 w 419683"/>
                <a:gd name="connsiteY12" fmla="*/ 167876 h 167875"/>
                <a:gd name="connsiteX13" fmla="*/ 419683 w 419683"/>
                <a:gd name="connsiteY13" fmla="*/ 167876 h 167875"/>
                <a:gd name="connsiteX14" fmla="*/ 419683 w 419683"/>
                <a:gd name="connsiteY14" fmla="*/ 0 h 16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19683" h="167875">
                  <a:moveTo>
                    <a:pt x="419683" y="0"/>
                  </a:moveTo>
                  <a:lnTo>
                    <a:pt x="251807" y="0"/>
                  </a:lnTo>
                  <a:lnTo>
                    <a:pt x="251807" y="83932"/>
                  </a:lnTo>
                  <a:lnTo>
                    <a:pt x="167876" y="83932"/>
                  </a:lnTo>
                  <a:lnTo>
                    <a:pt x="167876" y="0"/>
                  </a:lnTo>
                  <a:lnTo>
                    <a:pt x="83931" y="0"/>
                  </a:lnTo>
                  <a:lnTo>
                    <a:pt x="83931" y="83932"/>
                  </a:lnTo>
                  <a:lnTo>
                    <a:pt x="0" y="83932"/>
                  </a:lnTo>
                  <a:lnTo>
                    <a:pt x="0" y="167876"/>
                  </a:lnTo>
                  <a:lnTo>
                    <a:pt x="83931" y="167876"/>
                  </a:lnTo>
                  <a:lnTo>
                    <a:pt x="83931" y="83932"/>
                  </a:lnTo>
                  <a:lnTo>
                    <a:pt x="167876" y="83932"/>
                  </a:lnTo>
                  <a:lnTo>
                    <a:pt x="167876" y="167876"/>
                  </a:lnTo>
                  <a:lnTo>
                    <a:pt x="419683" y="167876"/>
                  </a:lnTo>
                  <a:lnTo>
                    <a:pt x="419683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" name="Freeform: Shape 433">
              <a:extLst>
                <a:ext uri="{FF2B5EF4-FFF2-40B4-BE49-F238E27FC236}">
                  <a16:creationId xmlns:a16="http://schemas.microsoft.com/office/drawing/2014/main" id="{36BA9306-BD1E-40F3-AF77-0F0F5DFD1FFD}"/>
                </a:ext>
              </a:extLst>
            </p:cNvPr>
            <p:cNvSpPr/>
            <p:nvPr/>
          </p:nvSpPr>
          <p:spPr>
            <a:xfrm>
              <a:off x="2490482" y="4049554"/>
              <a:ext cx="83944" cy="83931"/>
            </a:xfrm>
            <a:custGeom>
              <a:avLst/>
              <a:gdLst>
                <a:gd name="connsiteX0" fmla="*/ 83944 w 83944"/>
                <a:gd name="connsiteY0" fmla="*/ 0 h 83931"/>
                <a:gd name="connsiteX1" fmla="*/ 0 w 83944"/>
                <a:gd name="connsiteY1" fmla="*/ 0 h 83931"/>
                <a:gd name="connsiteX2" fmla="*/ 0 w 83944"/>
                <a:gd name="connsiteY2" fmla="*/ 83932 h 83931"/>
                <a:gd name="connsiteX3" fmla="*/ 83944 w 83944"/>
                <a:gd name="connsiteY3" fmla="*/ 83932 h 83931"/>
                <a:gd name="connsiteX4" fmla="*/ 83944 w 83944"/>
                <a:gd name="connsiteY4" fmla="*/ 0 h 8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4" h="83931">
                  <a:moveTo>
                    <a:pt x="83944" y="0"/>
                  </a:moveTo>
                  <a:lnTo>
                    <a:pt x="0" y="0"/>
                  </a:lnTo>
                  <a:lnTo>
                    <a:pt x="0" y="83932"/>
                  </a:lnTo>
                  <a:lnTo>
                    <a:pt x="83944" y="83932"/>
                  </a:lnTo>
                  <a:lnTo>
                    <a:pt x="83944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5" name="Freeform: Shape 434">
              <a:extLst>
                <a:ext uri="{FF2B5EF4-FFF2-40B4-BE49-F238E27FC236}">
                  <a16:creationId xmlns:a16="http://schemas.microsoft.com/office/drawing/2014/main" id="{22234356-230D-4F0B-93B7-78A18FEE3A8E}"/>
                </a:ext>
              </a:extLst>
            </p:cNvPr>
            <p:cNvSpPr/>
            <p:nvPr/>
          </p:nvSpPr>
          <p:spPr>
            <a:xfrm>
              <a:off x="2490482" y="3713622"/>
              <a:ext cx="83944" cy="167875"/>
            </a:xfrm>
            <a:custGeom>
              <a:avLst/>
              <a:gdLst>
                <a:gd name="connsiteX0" fmla="*/ 0 w 83944"/>
                <a:gd name="connsiteY0" fmla="*/ 0 h 167875"/>
                <a:gd name="connsiteX1" fmla="*/ 83944 w 83944"/>
                <a:gd name="connsiteY1" fmla="*/ 0 h 167875"/>
                <a:gd name="connsiteX2" fmla="*/ 83944 w 83944"/>
                <a:gd name="connsiteY2" fmla="*/ 167876 h 167875"/>
                <a:gd name="connsiteX3" fmla="*/ 0 w 83944"/>
                <a:gd name="connsiteY3" fmla="*/ 167876 h 167875"/>
                <a:gd name="connsiteX4" fmla="*/ 0 w 83944"/>
                <a:gd name="connsiteY4" fmla="*/ 0 h 16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4" h="167875">
                  <a:moveTo>
                    <a:pt x="0" y="0"/>
                  </a:moveTo>
                  <a:lnTo>
                    <a:pt x="83944" y="0"/>
                  </a:lnTo>
                  <a:lnTo>
                    <a:pt x="83944" y="167876"/>
                  </a:lnTo>
                  <a:lnTo>
                    <a:pt x="0" y="1678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6" name="Freeform: Shape 435">
              <a:extLst>
                <a:ext uri="{FF2B5EF4-FFF2-40B4-BE49-F238E27FC236}">
                  <a16:creationId xmlns:a16="http://schemas.microsoft.com/office/drawing/2014/main" id="{6AD47F87-5A13-4B3E-8143-16406E506946}"/>
                </a:ext>
              </a:extLst>
            </p:cNvPr>
            <p:cNvSpPr/>
            <p:nvPr/>
          </p:nvSpPr>
          <p:spPr>
            <a:xfrm>
              <a:off x="3414332" y="3209635"/>
              <a:ext cx="83944" cy="83944"/>
            </a:xfrm>
            <a:custGeom>
              <a:avLst/>
              <a:gdLst>
                <a:gd name="connsiteX0" fmla="*/ 83945 w 83944"/>
                <a:gd name="connsiteY0" fmla="*/ 0 h 83944"/>
                <a:gd name="connsiteX1" fmla="*/ 0 w 83944"/>
                <a:gd name="connsiteY1" fmla="*/ 0 h 83944"/>
                <a:gd name="connsiteX2" fmla="*/ 0 w 83944"/>
                <a:gd name="connsiteY2" fmla="*/ 83944 h 83944"/>
                <a:gd name="connsiteX3" fmla="*/ 83945 w 83944"/>
                <a:gd name="connsiteY3" fmla="*/ 83944 h 83944"/>
                <a:gd name="connsiteX4" fmla="*/ 83945 w 83944"/>
                <a:gd name="connsiteY4" fmla="*/ 0 h 8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4" h="83944">
                  <a:moveTo>
                    <a:pt x="83945" y="0"/>
                  </a:moveTo>
                  <a:lnTo>
                    <a:pt x="0" y="0"/>
                  </a:lnTo>
                  <a:lnTo>
                    <a:pt x="0" y="83944"/>
                  </a:lnTo>
                  <a:lnTo>
                    <a:pt x="83945" y="83944"/>
                  </a:lnTo>
                  <a:lnTo>
                    <a:pt x="83945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2" name="Group 581">
            <a:extLst>
              <a:ext uri="{FF2B5EF4-FFF2-40B4-BE49-F238E27FC236}">
                <a16:creationId xmlns:a16="http://schemas.microsoft.com/office/drawing/2014/main" id="{2FE31466-9C28-4F52-B8E9-2CF480BD6046}"/>
              </a:ext>
            </a:extLst>
          </p:cNvPr>
          <p:cNvGrpSpPr/>
          <p:nvPr/>
        </p:nvGrpSpPr>
        <p:grpSpPr>
          <a:xfrm>
            <a:off x="1252150" y="6366077"/>
            <a:ext cx="2925754" cy="376173"/>
            <a:chOff x="1252150" y="6366077"/>
            <a:chExt cx="2925754" cy="376173"/>
          </a:xfrm>
        </p:grpSpPr>
        <p:sp>
          <p:nvSpPr>
            <p:cNvPr id="437" name="Freeform: Shape 436">
              <a:extLst>
                <a:ext uri="{FF2B5EF4-FFF2-40B4-BE49-F238E27FC236}">
                  <a16:creationId xmlns:a16="http://schemas.microsoft.com/office/drawing/2014/main" id="{B89C566A-6696-49AC-936E-15B922DE1338}"/>
                </a:ext>
              </a:extLst>
            </p:cNvPr>
            <p:cNvSpPr/>
            <p:nvPr/>
          </p:nvSpPr>
          <p:spPr>
            <a:xfrm>
              <a:off x="1252150" y="6371348"/>
              <a:ext cx="197378" cy="365631"/>
            </a:xfrm>
            <a:custGeom>
              <a:avLst/>
              <a:gdLst>
                <a:gd name="connsiteX0" fmla="*/ 753 w 197378"/>
                <a:gd name="connsiteY0" fmla="*/ 365631 h 365631"/>
                <a:gd name="connsiteX1" fmla="*/ 753 w 197378"/>
                <a:gd name="connsiteY1" fmla="*/ 321685 h 365631"/>
                <a:gd name="connsiteX2" fmla="*/ 62533 w 197378"/>
                <a:gd name="connsiteY2" fmla="*/ 314151 h 365631"/>
                <a:gd name="connsiteX3" fmla="*/ 62533 w 197378"/>
                <a:gd name="connsiteY3" fmla="*/ 66549 h 365631"/>
                <a:gd name="connsiteX4" fmla="*/ 0 w 197378"/>
                <a:gd name="connsiteY4" fmla="*/ 66549 h 365631"/>
                <a:gd name="connsiteX5" fmla="*/ 0 w 197378"/>
                <a:gd name="connsiteY5" fmla="*/ 24621 h 365631"/>
                <a:gd name="connsiteX6" fmla="*/ 135601 w 197378"/>
                <a:gd name="connsiteY6" fmla="*/ 0 h 365631"/>
                <a:gd name="connsiteX7" fmla="*/ 135601 w 197378"/>
                <a:gd name="connsiteY7" fmla="*/ 314151 h 365631"/>
                <a:gd name="connsiteX8" fmla="*/ 197379 w 197378"/>
                <a:gd name="connsiteY8" fmla="*/ 321685 h 365631"/>
                <a:gd name="connsiteX9" fmla="*/ 197379 w 197378"/>
                <a:gd name="connsiteY9" fmla="*/ 365631 h 365631"/>
                <a:gd name="connsiteX10" fmla="*/ 753 w 197378"/>
                <a:gd name="connsiteY10" fmla="*/ 365631 h 36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7378" h="365631">
                  <a:moveTo>
                    <a:pt x="753" y="365631"/>
                  </a:moveTo>
                  <a:lnTo>
                    <a:pt x="753" y="321685"/>
                  </a:lnTo>
                  <a:lnTo>
                    <a:pt x="62533" y="314151"/>
                  </a:lnTo>
                  <a:lnTo>
                    <a:pt x="62533" y="66549"/>
                  </a:lnTo>
                  <a:lnTo>
                    <a:pt x="0" y="66549"/>
                  </a:lnTo>
                  <a:lnTo>
                    <a:pt x="0" y="24621"/>
                  </a:lnTo>
                  <a:lnTo>
                    <a:pt x="135601" y="0"/>
                  </a:lnTo>
                  <a:lnTo>
                    <a:pt x="135601" y="314151"/>
                  </a:lnTo>
                  <a:lnTo>
                    <a:pt x="197379" y="321685"/>
                  </a:lnTo>
                  <a:lnTo>
                    <a:pt x="197379" y="365631"/>
                  </a:lnTo>
                  <a:lnTo>
                    <a:pt x="753" y="365631"/>
                  </a:lnTo>
                  <a:close/>
                </a:path>
              </a:pathLst>
            </a:custGeom>
            <a:solidFill>
              <a:srgbClr val="EBEBEB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8" name="Freeform: Shape 437">
              <a:extLst>
                <a:ext uri="{FF2B5EF4-FFF2-40B4-BE49-F238E27FC236}">
                  <a16:creationId xmlns:a16="http://schemas.microsoft.com/office/drawing/2014/main" id="{2B05DBAF-D996-4667-B060-CD12533C6286}"/>
                </a:ext>
              </a:extLst>
            </p:cNvPr>
            <p:cNvSpPr/>
            <p:nvPr/>
          </p:nvSpPr>
          <p:spPr>
            <a:xfrm>
              <a:off x="2571729" y="6366077"/>
              <a:ext cx="254671" cy="370902"/>
            </a:xfrm>
            <a:custGeom>
              <a:avLst/>
              <a:gdLst>
                <a:gd name="connsiteX0" fmla="*/ 5308 w 254671"/>
                <a:gd name="connsiteY0" fmla="*/ 370903 h 370902"/>
                <a:gd name="connsiteX1" fmla="*/ 5308 w 254671"/>
                <a:gd name="connsiteY1" fmla="*/ 322946 h 370902"/>
                <a:gd name="connsiteX2" fmla="*/ 123838 w 254671"/>
                <a:gd name="connsiteY2" fmla="*/ 195621 h 370902"/>
                <a:gd name="connsiteX3" fmla="*/ 152213 w 254671"/>
                <a:gd name="connsiteY3" fmla="*/ 160213 h 370902"/>
                <a:gd name="connsiteX4" fmla="*/ 166781 w 254671"/>
                <a:gd name="connsiteY4" fmla="*/ 132840 h 370902"/>
                <a:gd name="connsiteX5" fmla="*/ 171294 w 254671"/>
                <a:gd name="connsiteY5" fmla="*/ 107987 h 370902"/>
                <a:gd name="connsiteX6" fmla="*/ 158989 w 254671"/>
                <a:gd name="connsiteY6" fmla="*/ 71820 h 370902"/>
                <a:gd name="connsiteX7" fmla="*/ 123336 w 254671"/>
                <a:gd name="connsiteY7" fmla="*/ 57008 h 370902"/>
                <a:gd name="connsiteX8" fmla="*/ 84919 w 254671"/>
                <a:gd name="connsiteY8" fmla="*/ 73581 h 370902"/>
                <a:gd name="connsiteX9" fmla="*/ 71856 w 254671"/>
                <a:gd name="connsiteY9" fmla="*/ 118787 h 370902"/>
                <a:gd name="connsiteX10" fmla="*/ 538 w 254671"/>
                <a:gd name="connsiteY10" fmla="*/ 118787 h 370902"/>
                <a:gd name="connsiteX11" fmla="*/ 36 w 254671"/>
                <a:gd name="connsiteY11" fmla="*/ 117270 h 370902"/>
                <a:gd name="connsiteX12" fmla="*/ 14102 w 254671"/>
                <a:gd name="connsiteY12" fmla="*/ 57767 h 370902"/>
                <a:gd name="connsiteX13" fmla="*/ 57289 w 254671"/>
                <a:gd name="connsiteY13" fmla="*/ 15570 h 370902"/>
                <a:gd name="connsiteX14" fmla="*/ 124082 w 254671"/>
                <a:gd name="connsiteY14" fmla="*/ 0 h 370902"/>
                <a:gd name="connsiteX15" fmla="*/ 188625 w 254671"/>
                <a:gd name="connsiteY15" fmla="*/ 13564 h 370902"/>
                <a:gd name="connsiteX16" fmla="*/ 230308 w 254671"/>
                <a:gd name="connsiteY16" fmla="*/ 50979 h 370902"/>
                <a:gd name="connsiteX17" fmla="*/ 244875 w 254671"/>
                <a:gd name="connsiteY17" fmla="*/ 106727 h 370902"/>
                <a:gd name="connsiteX18" fmla="*/ 237096 w 254671"/>
                <a:gd name="connsiteY18" fmla="*/ 147909 h 370902"/>
                <a:gd name="connsiteX19" fmla="*/ 212732 w 254671"/>
                <a:gd name="connsiteY19" fmla="*/ 188344 h 370902"/>
                <a:gd name="connsiteX20" fmla="*/ 170046 w 254671"/>
                <a:gd name="connsiteY20" fmla="*/ 237304 h 370902"/>
                <a:gd name="connsiteX21" fmla="*/ 98972 w 254671"/>
                <a:gd name="connsiteY21" fmla="*/ 313650 h 370902"/>
                <a:gd name="connsiteX22" fmla="*/ 99473 w 254671"/>
                <a:gd name="connsiteY22" fmla="*/ 314910 h 370902"/>
                <a:gd name="connsiteX23" fmla="*/ 194154 w 254671"/>
                <a:gd name="connsiteY23" fmla="*/ 314910 h 370902"/>
                <a:gd name="connsiteX24" fmla="*/ 197921 w 254671"/>
                <a:gd name="connsiteY24" fmla="*/ 280003 h 370902"/>
                <a:gd name="connsiteX25" fmla="*/ 254672 w 254671"/>
                <a:gd name="connsiteY25" fmla="*/ 280003 h 370902"/>
                <a:gd name="connsiteX26" fmla="*/ 254672 w 254671"/>
                <a:gd name="connsiteY26" fmla="*/ 370903 h 370902"/>
                <a:gd name="connsiteX27" fmla="*/ 5308 w 254671"/>
                <a:gd name="connsiteY27" fmla="*/ 370903 h 370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54671" h="370902">
                  <a:moveTo>
                    <a:pt x="5308" y="370903"/>
                  </a:moveTo>
                  <a:lnTo>
                    <a:pt x="5308" y="322946"/>
                  </a:lnTo>
                  <a:lnTo>
                    <a:pt x="123838" y="195621"/>
                  </a:lnTo>
                  <a:cubicBezTo>
                    <a:pt x="135885" y="182057"/>
                    <a:pt x="145348" y="170267"/>
                    <a:pt x="152213" y="160213"/>
                  </a:cubicBezTo>
                  <a:cubicBezTo>
                    <a:pt x="159079" y="150171"/>
                    <a:pt x="163926" y="141043"/>
                    <a:pt x="166781" y="132840"/>
                  </a:cubicBezTo>
                  <a:cubicBezTo>
                    <a:pt x="169789" y="124470"/>
                    <a:pt x="171294" y="116190"/>
                    <a:pt x="171294" y="107987"/>
                  </a:cubicBezTo>
                  <a:cubicBezTo>
                    <a:pt x="171294" y="93754"/>
                    <a:pt x="167192" y="81707"/>
                    <a:pt x="158989" y="71820"/>
                  </a:cubicBezTo>
                  <a:cubicBezTo>
                    <a:pt x="150954" y="61946"/>
                    <a:pt x="139073" y="57008"/>
                    <a:pt x="123336" y="57008"/>
                  </a:cubicBezTo>
                  <a:cubicBezTo>
                    <a:pt x="106429" y="57008"/>
                    <a:pt x="93624" y="62537"/>
                    <a:pt x="84919" y="73581"/>
                  </a:cubicBezTo>
                  <a:cubicBezTo>
                    <a:pt x="76202" y="84459"/>
                    <a:pt x="71856" y="99527"/>
                    <a:pt x="71856" y="118787"/>
                  </a:cubicBezTo>
                  <a:lnTo>
                    <a:pt x="538" y="118787"/>
                  </a:lnTo>
                  <a:lnTo>
                    <a:pt x="36" y="117270"/>
                  </a:lnTo>
                  <a:cubicBezTo>
                    <a:pt x="-465" y="95181"/>
                    <a:pt x="4228" y="75343"/>
                    <a:pt x="14102" y="57767"/>
                  </a:cubicBezTo>
                  <a:cubicBezTo>
                    <a:pt x="24143" y="40011"/>
                    <a:pt x="38543" y="25958"/>
                    <a:pt x="57289" y="15570"/>
                  </a:cubicBezTo>
                  <a:cubicBezTo>
                    <a:pt x="76202" y="5194"/>
                    <a:pt x="98471" y="0"/>
                    <a:pt x="124082" y="0"/>
                  </a:cubicBezTo>
                  <a:cubicBezTo>
                    <a:pt x="149205" y="0"/>
                    <a:pt x="170715" y="4526"/>
                    <a:pt x="188625" y="13564"/>
                  </a:cubicBezTo>
                  <a:cubicBezTo>
                    <a:pt x="206702" y="22436"/>
                    <a:pt x="220601" y="34907"/>
                    <a:pt x="230308" y="50979"/>
                  </a:cubicBezTo>
                  <a:cubicBezTo>
                    <a:pt x="240015" y="67050"/>
                    <a:pt x="244875" y="85629"/>
                    <a:pt x="244875" y="106727"/>
                  </a:cubicBezTo>
                  <a:cubicBezTo>
                    <a:pt x="244875" y="121294"/>
                    <a:pt x="242278" y="135026"/>
                    <a:pt x="237096" y="147909"/>
                  </a:cubicBezTo>
                  <a:cubicBezTo>
                    <a:pt x="231902" y="160637"/>
                    <a:pt x="223776" y="174111"/>
                    <a:pt x="212732" y="188344"/>
                  </a:cubicBezTo>
                  <a:cubicBezTo>
                    <a:pt x="201688" y="202577"/>
                    <a:pt x="187455" y="218893"/>
                    <a:pt x="170046" y="237304"/>
                  </a:cubicBezTo>
                  <a:lnTo>
                    <a:pt x="98972" y="313650"/>
                  </a:lnTo>
                  <a:lnTo>
                    <a:pt x="99473" y="314910"/>
                  </a:lnTo>
                  <a:lnTo>
                    <a:pt x="194154" y="314910"/>
                  </a:lnTo>
                  <a:lnTo>
                    <a:pt x="197921" y="280003"/>
                  </a:lnTo>
                  <a:lnTo>
                    <a:pt x="254672" y="280003"/>
                  </a:lnTo>
                  <a:lnTo>
                    <a:pt x="254672" y="370903"/>
                  </a:lnTo>
                  <a:lnTo>
                    <a:pt x="5308" y="370903"/>
                  </a:lnTo>
                  <a:close/>
                </a:path>
              </a:pathLst>
            </a:custGeom>
            <a:solidFill>
              <a:srgbClr val="EBEBEB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9" name="Freeform: Shape 438">
              <a:extLst>
                <a:ext uri="{FF2B5EF4-FFF2-40B4-BE49-F238E27FC236}">
                  <a16:creationId xmlns:a16="http://schemas.microsoft.com/office/drawing/2014/main" id="{D9037448-01D8-4243-8CD6-B75E46E93FFF}"/>
                </a:ext>
              </a:extLst>
            </p:cNvPr>
            <p:cNvSpPr/>
            <p:nvPr/>
          </p:nvSpPr>
          <p:spPr>
            <a:xfrm>
              <a:off x="3924998" y="6366077"/>
              <a:ext cx="252906" cy="376173"/>
            </a:xfrm>
            <a:custGeom>
              <a:avLst/>
              <a:gdLst>
                <a:gd name="connsiteX0" fmla="*/ 124837 w 252906"/>
                <a:gd name="connsiteY0" fmla="*/ 376174 h 376173"/>
                <a:gd name="connsiteX1" fmla="*/ 61310 w 252906"/>
                <a:gd name="connsiteY1" fmla="*/ 363870 h 376173"/>
                <a:gd name="connsiteX2" fmla="*/ 15847 w 252906"/>
                <a:gd name="connsiteY2" fmla="*/ 328217 h 376173"/>
                <a:gd name="connsiteX3" fmla="*/ 33 w 252906"/>
                <a:gd name="connsiteY3" fmla="*/ 271208 h 376173"/>
                <a:gd name="connsiteX4" fmla="*/ 534 w 252906"/>
                <a:gd name="connsiteY4" fmla="*/ 269705 h 376173"/>
                <a:gd name="connsiteX5" fmla="*/ 71596 w 252906"/>
                <a:gd name="connsiteY5" fmla="*/ 269705 h 376173"/>
                <a:gd name="connsiteX6" fmla="*/ 78127 w 252906"/>
                <a:gd name="connsiteY6" fmla="*/ 295573 h 376173"/>
                <a:gd name="connsiteX7" fmla="*/ 96461 w 252906"/>
                <a:gd name="connsiteY7" fmla="*/ 313392 h 376173"/>
                <a:gd name="connsiteX8" fmla="*/ 124837 w 252906"/>
                <a:gd name="connsiteY8" fmla="*/ 319924 h 376173"/>
                <a:gd name="connsiteX9" fmla="*/ 164759 w 252906"/>
                <a:gd name="connsiteY9" fmla="*/ 305858 h 376173"/>
                <a:gd name="connsiteX10" fmla="*/ 179583 w 252906"/>
                <a:gd name="connsiteY10" fmla="*/ 266181 h 376173"/>
                <a:gd name="connsiteX11" fmla="*/ 165016 w 252906"/>
                <a:gd name="connsiteY11" fmla="*/ 226260 h 376173"/>
                <a:gd name="connsiteX12" fmla="*/ 121070 w 252906"/>
                <a:gd name="connsiteY12" fmla="*/ 211950 h 376173"/>
                <a:gd name="connsiteX13" fmla="*/ 81393 w 252906"/>
                <a:gd name="connsiteY13" fmla="*/ 211950 h 376173"/>
                <a:gd name="connsiteX14" fmla="*/ 81393 w 252906"/>
                <a:gd name="connsiteY14" fmla="*/ 156947 h 376173"/>
                <a:gd name="connsiteX15" fmla="*/ 122574 w 252906"/>
                <a:gd name="connsiteY15" fmla="*/ 156947 h 376173"/>
                <a:gd name="connsiteX16" fmla="*/ 151451 w 252906"/>
                <a:gd name="connsiteY16" fmla="*/ 150930 h 376173"/>
                <a:gd name="connsiteX17" fmla="*/ 168281 w 252906"/>
                <a:gd name="connsiteY17" fmla="*/ 133341 h 376173"/>
                <a:gd name="connsiteX18" fmla="*/ 173810 w 252906"/>
                <a:gd name="connsiteY18" fmla="*/ 106727 h 376173"/>
                <a:gd name="connsiteX19" fmla="*/ 161248 w 252906"/>
                <a:gd name="connsiteY19" fmla="*/ 70071 h 376173"/>
                <a:gd name="connsiteX20" fmla="*/ 124837 w 252906"/>
                <a:gd name="connsiteY20" fmla="*/ 56507 h 376173"/>
                <a:gd name="connsiteX21" fmla="*/ 99470 w 252906"/>
                <a:gd name="connsiteY21" fmla="*/ 62280 h 376173"/>
                <a:gd name="connsiteX22" fmla="*/ 82151 w 252906"/>
                <a:gd name="connsiteY22" fmla="*/ 78107 h 376173"/>
                <a:gd name="connsiteX23" fmla="*/ 76121 w 252906"/>
                <a:gd name="connsiteY23" fmla="*/ 101957 h 376173"/>
                <a:gd name="connsiteX24" fmla="*/ 5060 w 252906"/>
                <a:gd name="connsiteY24" fmla="*/ 101957 h 376173"/>
                <a:gd name="connsiteX25" fmla="*/ 4546 w 252906"/>
                <a:gd name="connsiteY25" fmla="*/ 100453 h 376173"/>
                <a:gd name="connsiteX26" fmla="*/ 18868 w 252906"/>
                <a:gd name="connsiteY26" fmla="*/ 48716 h 376173"/>
                <a:gd name="connsiteX27" fmla="*/ 61310 w 252906"/>
                <a:gd name="connsiteY27" fmla="*/ 13063 h 376173"/>
                <a:gd name="connsiteX28" fmla="*/ 124336 w 252906"/>
                <a:gd name="connsiteY28" fmla="*/ 0 h 376173"/>
                <a:gd name="connsiteX29" fmla="*/ 213474 w 252906"/>
                <a:gd name="connsiteY29" fmla="*/ 27128 h 376173"/>
                <a:gd name="connsiteX30" fmla="*/ 247134 w 252906"/>
                <a:gd name="connsiteY30" fmla="*/ 103461 h 376173"/>
                <a:gd name="connsiteX31" fmla="*/ 232811 w 252906"/>
                <a:gd name="connsiteY31" fmla="*/ 149670 h 376173"/>
                <a:gd name="connsiteX32" fmla="*/ 190627 w 252906"/>
                <a:gd name="connsiteY32" fmla="*/ 183317 h 376173"/>
                <a:gd name="connsiteX33" fmla="*/ 236836 w 252906"/>
                <a:gd name="connsiteY33" fmla="*/ 216463 h 376173"/>
                <a:gd name="connsiteX34" fmla="*/ 252907 w 252906"/>
                <a:gd name="connsiteY34" fmla="*/ 268444 h 376173"/>
                <a:gd name="connsiteX35" fmla="*/ 236334 w 252906"/>
                <a:gd name="connsiteY35" fmla="*/ 325955 h 376173"/>
                <a:gd name="connsiteX36" fmla="*/ 190627 w 252906"/>
                <a:gd name="connsiteY36" fmla="*/ 363124 h 376173"/>
                <a:gd name="connsiteX37" fmla="*/ 124837 w 252906"/>
                <a:gd name="connsiteY37" fmla="*/ 376174 h 376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52906" h="376173">
                  <a:moveTo>
                    <a:pt x="124837" y="376174"/>
                  </a:moveTo>
                  <a:cubicBezTo>
                    <a:pt x="101566" y="376174"/>
                    <a:pt x="80390" y="372073"/>
                    <a:pt x="61310" y="363870"/>
                  </a:cubicBezTo>
                  <a:cubicBezTo>
                    <a:pt x="42217" y="355667"/>
                    <a:pt x="27071" y="343787"/>
                    <a:pt x="15847" y="328217"/>
                  </a:cubicBezTo>
                  <a:cubicBezTo>
                    <a:pt x="4803" y="312480"/>
                    <a:pt x="-469" y="293477"/>
                    <a:pt x="33" y="271208"/>
                  </a:cubicBezTo>
                  <a:lnTo>
                    <a:pt x="534" y="269705"/>
                  </a:lnTo>
                  <a:lnTo>
                    <a:pt x="71596" y="269705"/>
                  </a:lnTo>
                  <a:cubicBezTo>
                    <a:pt x="71596" y="279411"/>
                    <a:pt x="73781" y="288038"/>
                    <a:pt x="78127" y="295573"/>
                  </a:cubicBezTo>
                  <a:cubicBezTo>
                    <a:pt x="82485" y="303107"/>
                    <a:pt x="88593" y="309047"/>
                    <a:pt x="96461" y="313392"/>
                  </a:cubicBezTo>
                  <a:cubicBezTo>
                    <a:pt x="104497" y="317752"/>
                    <a:pt x="113960" y="319924"/>
                    <a:pt x="124837" y="319924"/>
                  </a:cubicBezTo>
                  <a:cubicBezTo>
                    <a:pt x="141744" y="319924"/>
                    <a:pt x="155051" y="315244"/>
                    <a:pt x="164759" y="305858"/>
                  </a:cubicBezTo>
                  <a:cubicBezTo>
                    <a:pt x="174645" y="296318"/>
                    <a:pt x="179583" y="283102"/>
                    <a:pt x="179583" y="266181"/>
                  </a:cubicBezTo>
                  <a:cubicBezTo>
                    <a:pt x="179583" y="249107"/>
                    <a:pt x="174723" y="235800"/>
                    <a:pt x="165016" y="226260"/>
                  </a:cubicBezTo>
                  <a:cubicBezTo>
                    <a:pt x="155308" y="216720"/>
                    <a:pt x="140651" y="211950"/>
                    <a:pt x="121070" y="211950"/>
                  </a:cubicBezTo>
                  <a:lnTo>
                    <a:pt x="81393" y="211950"/>
                  </a:lnTo>
                  <a:lnTo>
                    <a:pt x="81393" y="156947"/>
                  </a:lnTo>
                  <a:lnTo>
                    <a:pt x="122574" y="156947"/>
                  </a:lnTo>
                  <a:cubicBezTo>
                    <a:pt x="134300" y="156947"/>
                    <a:pt x="143917" y="154941"/>
                    <a:pt x="151451" y="150930"/>
                  </a:cubicBezTo>
                  <a:cubicBezTo>
                    <a:pt x="158986" y="146739"/>
                    <a:pt x="164591" y="140876"/>
                    <a:pt x="168281" y="133341"/>
                  </a:cubicBezTo>
                  <a:cubicBezTo>
                    <a:pt x="171959" y="125820"/>
                    <a:pt x="173810" y="116936"/>
                    <a:pt x="173810" y="106727"/>
                  </a:cubicBezTo>
                  <a:cubicBezTo>
                    <a:pt x="173810" y="91157"/>
                    <a:pt x="169618" y="78943"/>
                    <a:pt x="161248" y="70071"/>
                  </a:cubicBezTo>
                  <a:cubicBezTo>
                    <a:pt x="152878" y="61020"/>
                    <a:pt x="140741" y="56507"/>
                    <a:pt x="124837" y="56507"/>
                  </a:cubicBezTo>
                  <a:cubicBezTo>
                    <a:pt x="115297" y="56507"/>
                    <a:pt x="106837" y="58435"/>
                    <a:pt x="99470" y="62280"/>
                  </a:cubicBezTo>
                  <a:cubicBezTo>
                    <a:pt x="92103" y="65970"/>
                    <a:pt x="86330" y="71241"/>
                    <a:pt x="82151" y="78107"/>
                  </a:cubicBezTo>
                  <a:cubicBezTo>
                    <a:pt x="78127" y="84960"/>
                    <a:pt x="76121" y="92918"/>
                    <a:pt x="76121" y="101957"/>
                  </a:cubicBezTo>
                  <a:lnTo>
                    <a:pt x="5060" y="101957"/>
                  </a:lnTo>
                  <a:lnTo>
                    <a:pt x="4546" y="100453"/>
                  </a:lnTo>
                  <a:cubicBezTo>
                    <a:pt x="4044" y="81026"/>
                    <a:pt x="8827" y="63784"/>
                    <a:pt x="18868" y="48716"/>
                  </a:cubicBezTo>
                  <a:cubicBezTo>
                    <a:pt x="28910" y="33493"/>
                    <a:pt x="43053" y="21600"/>
                    <a:pt x="61310" y="13063"/>
                  </a:cubicBezTo>
                  <a:cubicBezTo>
                    <a:pt x="79721" y="4358"/>
                    <a:pt x="100730" y="0"/>
                    <a:pt x="124336" y="0"/>
                  </a:cubicBezTo>
                  <a:cubicBezTo>
                    <a:pt x="161326" y="0"/>
                    <a:pt x="191051" y="9039"/>
                    <a:pt x="213474" y="27128"/>
                  </a:cubicBezTo>
                  <a:cubicBezTo>
                    <a:pt x="235910" y="45038"/>
                    <a:pt x="247134" y="70483"/>
                    <a:pt x="247134" y="103461"/>
                  </a:cubicBezTo>
                  <a:cubicBezTo>
                    <a:pt x="247134" y="120536"/>
                    <a:pt x="242364" y="135939"/>
                    <a:pt x="232811" y="149670"/>
                  </a:cubicBezTo>
                  <a:cubicBezTo>
                    <a:pt x="223438" y="163401"/>
                    <a:pt x="209373" y="174613"/>
                    <a:pt x="190627" y="183317"/>
                  </a:cubicBezTo>
                  <a:cubicBezTo>
                    <a:pt x="210890" y="190517"/>
                    <a:pt x="226293" y="201561"/>
                    <a:pt x="236836" y="216463"/>
                  </a:cubicBezTo>
                  <a:cubicBezTo>
                    <a:pt x="247546" y="231364"/>
                    <a:pt x="252907" y="248696"/>
                    <a:pt x="252907" y="268444"/>
                  </a:cubicBezTo>
                  <a:cubicBezTo>
                    <a:pt x="252907" y="290713"/>
                    <a:pt x="247378" y="309883"/>
                    <a:pt x="236334" y="325955"/>
                  </a:cubicBezTo>
                  <a:cubicBezTo>
                    <a:pt x="225277" y="342026"/>
                    <a:pt x="210054" y="354407"/>
                    <a:pt x="190627" y="363124"/>
                  </a:cubicBezTo>
                  <a:cubicBezTo>
                    <a:pt x="171380" y="371829"/>
                    <a:pt x="149446" y="376174"/>
                    <a:pt x="124837" y="376174"/>
                  </a:cubicBezTo>
                  <a:close/>
                </a:path>
              </a:pathLst>
            </a:custGeom>
            <a:solidFill>
              <a:srgbClr val="EBEBEB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7" name="Group 586">
            <a:extLst>
              <a:ext uri="{FF2B5EF4-FFF2-40B4-BE49-F238E27FC236}">
                <a16:creationId xmlns:a16="http://schemas.microsoft.com/office/drawing/2014/main" id="{C7384934-478D-4B8D-92E8-2DE1605C86DA}"/>
              </a:ext>
            </a:extLst>
          </p:cNvPr>
          <p:cNvGrpSpPr/>
          <p:nvPr/>
        </p:nvGrpSpPr>
        <p:grpSpPr>
          <a:xfrm>
            <a:off x="785659" y="6629532"/>
            <a:ext cx="1126457" cy="321428"/>
            <a:chOff x="785659" y="6629532"/>
            <a:chExt cx="1126457" cy="321428"/>
          </a:xfrm>
        </p:grpSpPr>
        <p:sp>
          <p:nvSpPr>
            <p:cNvPr id="440" name="Freeform: Shape 439">
              <a:extLst>
                <a:ext uri="{FF2B5EF4-FFF2-40B4-BE49-F238E27FC236}">
                  <a16:creationId xmlns:a16="http://schemas.microsoft.com/office/drawing/2014/main" id="{E052C281-5C08-4985-9532-96F4D8C5E460}"/>
                </a:ext>
              </a:extLst>
            </p:cNvPr>
            <p:cNvSpPr/>
            <p:nvPr/>
          </p:nvSpPr>
          <p:spPr>
            <a:xfrm>
              <a:off x="785659" y="6634431"/>
              <a:ext cx="92881" cy="103924"/>
            </a:xfrm>
            <a:custGeom>
              <a:avLst/>
              <a:gdLst>
                <a:gd name="connsiteX0" fmla="*/ 92881 w 92881"/>
                <a:gd name="connsiteY0" fmla="*/ 51930 h 103924"/>
                <a:gd name="connsiteX1" fmla="*/ 80589 w 92881"/>
                <a:gd name="connsiteY1" fmla="*/ 90052 h 103924"/>
                <a:gd name="connsiteX2" fmla="*/ 46544 w 92881"/>
                <a:gd name="connsiteY2" fmla="*/ 103924 h 103924"/>
                <a:gd name="connsiteX3" fmla="*/ 12084 w 92881"/>
                <a:gd name="connsiteY3" fmla="*/ 90322 h 103924"/>
                <a:gd name="connsiteX4" fmla="*/ 0 w 92881"/>
                <a:gd name="connsiteY4" fmla="*/ 51789 h 103924"/>
                <a:gd name="connsiteX5" fmla="*/ 12154 w 92881"/>
                <a:gd name="connsiteY5" fmla="*/ 13603 h 103924"/>
                <a:gd name="connsiteX6" fmla="*/ 46682 w 92881"/>
                <a:gd name="connsiteY6" fmla="*/ 0 h 103924"/>
                <a:gd name="connsiteX7" fmla="*/ 80658 w 92881"/>
                <a:gd name="connsiteY7" fmla="*/ 13809 h 103924"/>
                <a:gd name="connsiteX8" fmla="*/ 92881 w 92881"/>
                <a:gd name="connsiteY8" fmla="*/ 51930 h 103924"/>
                <a:gd name="connsiteX9" fmla="*/ 12430 w 92881"/>
                <a:gd name="connsiteY9" fmla="*/ 51930 h 103924"/>
                <a:gd name="connsiteX10" fmla="*/ 21131 w 92881"/>
                <a:gd name="connsiteY10" fmla="*/ 83070 h 103924"/>
                <a:gd name="connsiteX11" fmla="*/ 46544 w 92881"/>
                <a:gd name="connsiteY11" fmla="*/ 93639 h 103924"/>
                <a:gd name="connsiteX12" fmla="*/ 71888 w 92881"/>
                <a:gd name="connsiteY12" fmla="*/ 83070 h 103924"/>
                <a:gd name="connsiteX13" fmla="*/ 80451 w 92881"/>
                <a:gd name="connsiteY13" fmla="*/ 51930 h 103924"/>
                <a:gd name="connsiteX14" fmla="*/ 71888 w 92881"/>
                <a:gd name="connsiteY14" fmla="*/ 21060 h 103924"/>
                <a:gd name="connsiteX15" fmla="*/ 46682 w 92881"/>
                <a:gd name="connsiteY15" fmla="*/ 10492 h 103924"/>
                <a:gd name="connsiteX16" fmla="*/ 21131 w 92881"/>
                <a:gd name="connsiteY16" fmla="*/ 21124 h 103924"/>
                <a:gd name="connsiteX17" fmla="*/ 12430 w 92881"/>
                <a:gd name="connsiteY17" fmla="*/ 51930 h 103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2881" h="103924">
                  <a:moveTo>
                    <a:pt x="92881" y="51930"/>
                  </a:moveTo>
                  <a:cubicBezTo>
                    <a:pt x="92881" y="68092"/>
                    <a:pt x="88784" y="80794"/>
                    <a:pt x="80589" y="90052"/>
                  </a:cubicBezTo>
                  <a:cubicBezTo>
                    <a:pt x="72440" y="99309"/>
                    <a:pt x="61092" y="103924"/>
                    <a:pt x="46544" y="103924"/>
                  </a:cubicBezTo>
                  <a:cubicBezTo>
                    <a:pt x="31674" y="103924"/>
                    <a:pt x="20187" y="99399"/>
                    <a:pt x="12084" y="90322"/>
                  </a:cubicBezTo>
                  <a:cubicBezTo>
                    <a:pt x="4028" y="81206"/>
                    <a:pt x="0" y="68362"/>
                    <a:pt x="0" y="51789"/>
                  </a:cubicBezTo>
                  <a:cubicBezTo>
                    <a:pt x="0" y="35357"/>
                    <a:pt x="4051" y="22629"/>
                    <a:pt x="12154" y="13603"/>
                  </a:cubicBezTo>
                  <a:cubicBezTo>
                    <a:pt x="20256" y="4539"/>
                    <a:pt x="31766" y="0"/>
                    <a:pt x="46682" y="0"/>
                  </a:cubicBezTo>
                  <a:cubicBezTo>
                    <a:pt x="61185" y="0"/>
                    <a:pt x="72509" y="4603"/>
                    <a:pt x="80658" y="13809"/>
                  </a:cubicBezTo>
                  <a:cubicBezTo>
                    <a:pt x="88807" y="23015"/>
                    <a:pt x="92881" y="35730"/>
                    <a:pt x="92881" y="51930"/>
                  </a:cubicBezTo>
                  <a:close/>
                  <a:moveTo>
                    <a:pt x="12430" y="51930"/>
                  </a:moveTo>
                  <a:cubicBezTo>
                    <a:pt x="12430" y="65597"/>
                    <a:pt x="15330" y="75986"/>
                    <a:pt x="21131" y="83070"/>
                  </a:cubicBezTo>
                  <a:cubicBezTo>
                    <a:pt x="26978" y="90116"/>
                    <a:pt x="35448" y="93639"/>
                    <a:pt x="46544" y="93639"/>
                  </a:cubicBezTo>
                  <a:cubicBezTo>
                    <a:pt x="57731" y="93639"/>
                    <a:pt x="66180" y="90116"/>
                    <a:pt x="71888" y="83070"/>
                  </a:cubicBezTo>
                  <a:cubicBezTo>
                    <a:pt x="77597" y="76037"/>
                    <a:pt x="80451" y="65649"/>
                    <a:pt x="80451" y="51930"/>
                  </a:cubicBezTo>
                  <a:cubicBezTo>
                    <a:pt x="80451" y="38353"/>
                    <a:pt x="77597" y="28054"/>
                    <a:pt x="71888" y="21060"/>
                  </a:cubicBezTo>
                  <a:cubicBezTo>
                    <a:pt x="66225" y="14015"/>
                    <a:pt x="57824" y="10492"/>
                    <a:pt x="46682" y="10492"/>
                  </a:cubicBezTo>
                  <a:cubicBezTo>
                    <a:pt x="35495" y="10492"/>
                    <a:pt x="26978" y="14041"/>
                    <a:pt x="21131" y="21124"/>
                  </a:cubicBezTo>
                  <a:cubicBezTo>
                    <a:pt x="15330" y="28171"/>
                    <a:pt x="12430" y="38443"/>
                    <a:pt x="12430" y="5193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1" name="Freeform: Shape 440">
              <a:extLst>
                <a:ext uri="{FF2B5EF4-FFF2-40B4-BE49-F238E27FC236}">
                  <a16:creationId xmlns:a16="http://schemas.microsoft.com/office/drawing/2014/main" id="{1FAACAF1-F540-4CC8-A188-DDA261E4A763}"/>
                </a:ext>
              </a:extLst>
            </p:cNvPr>
            <p:cNvSpPr/>
            <p:nvPr/>
          </p:nvSpPr>
          <p:spPr>
            <a:xfrm>
              <a:off x="899395" y="6659913"/>
              <a:ext cx="66639" cy="111047"/>
            </a:xfrm>
            <a:custGeom>
              <a:avLst/>
              <a:gdLst>
                <a:gd name="connsiteX0" fmla="*/ 35218 w 66639"/>
                <a:gd name="connsiteY0" fmla="*/ 78442 h 111047"/>
                <a:gd name="connsiteX1" fmla="*/ 21683 w 66639"/>
                <a:gd name="connsiteY1" fmla="*/ 75755 h 111047"/>
                <a:gd name="connsiteX2" fmla="*/ 11463 w 66639"/>
                <a:gd name="connsiteY2" fmla="*/ 67333 h 111047"/>
                <a:gd name="connsiteX3" fmla="*/ 10634 w 66639"/>
                <a:gd name="connsiteY3" fmla="*/ 67333 h 111047"/>
                <a:gd name="connsiteX4" fmla="*/ 11463 w 66639"/>
                <a:gd name="connsiteY4" fmla="*/ 79894 h 111047"/>
                <a:gd name="connsiteX5" fmla="*/ 11463 w 66639"/>
                <a:gd name="connsiteY5" fmla="*/ 111047 h 111047"/>
                <a:gd name="connsiteX6" fmla="*/ 0 w 66639"/>
                <a:gd name="connsiteY6" fmla="*/ 111047 h 111047"/>
                <a:gd name="connsiteX7" fmla="*/ 0 w 66639"/>
                <a:gd name="connsiteY7" fmla="*/ 1376 h 111047"/>
                <a:gd name="connsiteX8" fmla="*/ 9323 w 66639"/>
                <a:gd name="connsiteY8" fmla="*/ 1376 h 111047"/>
                <a:gd name="connsiteX9" fmla="*/ 10911 w 66639"/>
                <a:gd name="connsiteY9" fmla="*/ 11739 h 111047"/>
                <a:gd name="connsiteX10" fmla="*/ 11463 w 66639"/>
                <a:gd name="connsiteY10" fmla="*/ 11739 h 111047"/>
                <a:gd name="connsiteX11" fmla="*/ 21753 w 66639"/>
                <a:gd name="connsiteY11" fmla="*/ 2765 h 111047"/>
                <a:gd name="connsiteX12" fmla="*/ 35218 w 66639"/>
                <a:gd name="connsiteY12" fmla="*/ 0 h 111047"/>
                <a:gd name="connsiteX13" fmla="*/ 58422 w 66639"/>
                <a:gd name="connsiteY13" fmla="*/ 10286 h 111047"/>
                <a:gd name="connsiteX14" fmla="*/ 66640 w 66639"/>
                <a:gd name="connsiteY14" fmla="*/ 39151 h 111047"/>
                <a:gd name="connsiteX15" fmla="*/ 58284 w 66639"/>
                <a:gd name="connsiteY15" fmla="*/ 68156 h 111047"/>
                <a:gd name="connsiteX16" fmla="*/ 35218 w 66639"/>
                <a:gd name="connsiteY16" fmla="*/ 78442 h 111047"/>
                <a:gd name="connsiteX17" fmla="*/ 33561 w 66639"/>
                <a:gd name="connsiteY17" fmla="*/ 9733 h 111047"/>
                <a:gd name="connsiteX18" fmla="*/ 16780 w 66639"/>
                <a:gd name="connsiteY18" fmla="*/ 16162 h 111047"/>
                <a:gd name="connsiteX19" fmla="*/ 11463 w 66639"/>
                <a:gd name="connsiteY19" fmla="*/ 36605 h 111047"/>
                <a:gd name="connsiteX20" fmla="*/ 11463 w 66639"/>
                <a:gd name="connsiteY20" fmla="*/ 39151 h 111047"/>
                <a:gd name="connsiteX21" fmla="*/ 16780 w 66639"/>
                <a:gd name="connsiteY21" fmla="*/ 62010 h 111047"/>
                <a:gd name="connsiteX22" fmla="*/ 33837 w 66639"/>
                <a:gd name="connsiteY22" fmla="*/ 68851 h 111047"/>
                <a:gd name="connsiteX23" fmla="*/ 49168 w 66639"/>
                <a:gd name="connsiteY23" fmla="*/ 60904 h 111047"/>
                <a:gd name="connsiteX24" fmla="*/ 54761 w 66639"/>
                <a:gd name="connsiteY24" fmla="*/ 39022 h 111047"/>
                <a:gd name="connsiteX25" fmla="*/ 49168 w 66639"/>
                <a:gd name="connsiteY25" fmla="*/ 17332 h 111047"/>
                <a:gd name="connsiteX26" fmla="*/ 33561 w 66639"/>
                <a:gd name="connsiteY26" fmla="*/ 9733 h 111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6639" h="111047">
                  <a:moveTo>
                    <a:pt x="35218" y="78442"/>
                  </a:moveTo>
                  <a:cubicBezTo>
                    <a:pt x="30293" y="78442"/>
                    <a:pt x="25781" y="77555"/>
                    <a:pt x="21683" y="75755"/>
                  </a:cubicBezTo>
                  <a:cubicBezTo>
                    <a:pt x="17632" y="73916"/>
                    <a:pt x="14225" y="71100"/>
                    <a:pt x="11463" y="67333"/>
                  </a:cubicBezTo>
                  <a:lnTo>
                    <a:pt x="10634" y="67333"/>
                  </a:lnTo>
                  <a:cubicBezTo>
                    <a:pt x="11187" y="71743"/>
                    <a:pt x="11463" y="75934"/>
                    <a:pt x="11463" y="79894"/>
                  </a:cubicBezTo>
                  <a:lnTo>
                    <a:pt x="11463" y="111047"/>
                  </a:lnTo>
                  <a:lnTo>
                    <a:pt x="0" y="111047"/>
                  </a:lnTo>
                  <a:lnTo>
                    <a:pt x="0" y="1376"/>
                  </a:lnTo>
                  <a:lnTo>
                    <a:pt x="9323" y="1376"/>
                  </a:lnTo>
                  <a:lnTo>
                    <a:pt x="10911" y="11739"/>
                  </a:lnTo>
                  <a:lnTo>
                    <a:pt x="11463" y="11739"/>
                  </a:lnTo>
                  <a:cubicBezTo>
                    <a:pt x="14409" y="7599"/>
                    <a:pt x="17839" y="4603"/>
                    <a:pt x="21753" y="2765"/>
                  </a:cubicBezTo>
                  <a:cubicBezTo>
                    <a:pt x="25665" y="913"/>
                    <a:pt x="30154" y="0"/>
                    <a:pt x="35218" y="0"/>
                  </a:cubicBezTo>
                  <a:cubicBezTo>
                    <a:pt x="45255" y="0"/>
                    <a:pt x="52989" y="3433"/>
                    <a:pt x="58422" y="10286"/>
                  </a:cubicBezTo>
                  <a:cubicBezTo>
                    <a:pt x="63900" y="17152"/>
                    <a:pt x="66640" y="26769"/>
                    <a:pt x="66640" y="39151"/>
                  </a:cubicBezTo>
                  <a:cubicBezTo>
                    <a:pt x="66640" y="51583"/>
                    <a:pt x="63854" y="61252"/>
                    <a:pt x="58284" y="68156"/>
                  </a:cubicBezTo>
                  <a:cubicBezTo>
                    <a:pt x="52759" y="75022"/>
                    <a:pt x="45071" y="78442"/>
                    <a:pt x="35218" y="78442"/>
                  </a:cubicBezTo>
                  <a:close/>
                  <a:moveTo>
                    <a:pt x="33561" y="9733"/>
                  </a:moveTo>
                  <a:cubicBezTo>
                    <a:pt x="25826" y="9733"/>
                    <a:pt x="20233" y="11880"/>
                    <a:pt x="16780" y="16162"/>
                  </a:cubicBezTo>
                  <a:cubicBezTo>
                    <a:pt x="13328" y="20443"/>
                    <a:pt x="11555" y="27257"/>
                    <a:pt x="11463" y="36605"/>
                  </a:cubicBezTo>
                  <a:lnTo>
                    <a:pt x="11463" y="39151"/>
                  </a:lnTo>
                  <a:cubicBezTo>
                    <a:pt x="11463" y="49783"/>
                    <a:pt x="13235" y="57407"/>
                    <a:pt x="16780" y="62010"/>
                  </a:cubicBezTo>
                  <a:cubicBezTo>
                    <a:pt x="20325" y="66575"/>
                    <a:pt x="26011" y="68851"/>
                    <a:pt x="33837" y="68851"/>
                  </a:cubicBezTo>
                  <a:cubicBezTo>
                    <a:pt x="40375" y="68851"/>
                    <a:pt x="45485" y="66202"/>
                    <a:pt x="49168" y="60904"/>
                  </a:cubicBezTo>
                  <a:cubicBezTo>
                    <a:pt x="52897" y="55607"/>
                    <a:pt x="54761" y="48317"/>
                    <a:pt x="54761" y="39022"/>
                  </a:cubicBezTo>
                  <a:cubicBezTo>
                    <a:pt x="54761" y="29572"/>
                    <a:pt x="52897" y="22346"/>
                    <a:pt x="49168" y="17332"/>
                  </a:cubicBezTo>
                  <a:cubicBezTo>
                    <a:pt x="45485" y="12266"/>
                    <a:pt x="40283" y="9733"/>
                    <a:pt x="33561" y="973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2" name="Freeform: Shape 441">
              <a:extLst>
                <a:ext uri="{FF2B5EF4-FFF2-40B4-BE49-F238E27FC236}">
                  <a16:creationId xmlns:a16="http://schemas.microsoft.com/office/drawing/2014/main" id="{B7EB7DD3-366F-4D49-9CA4-06DABC189EA4}"/>
                </a:ext>
              </a:extLst>
            </p:cNvPr>
            <p:cNvSpPr/>
            <p:nvPr/>
          </p:nvSpPr>
          <p:spPr>
            <a:xfrm>
              <a:off x="981918" y="6659913"/>
              <a:ext cx="64015" cy="78441"/>
            </a:xfrm>
            <a:custGeom>
              <a:avLst/>
              <a:gdLst>
                <a:gd name="connsiteX0" fmla="*/ 36186 w 64015"/>
                <a:gd name="connsiteY0" fmla="*/ 78442 h 78441"/>
                <a:gd name="connsiteX1" fmla="*/ 9669 w 64015"/>
                <a:gd name="connsiteY1" fmla="*/ 68220 h 78441"/>
                <a:gd name="connsiteX2" fmla="*/ 0 w 64015"/>
                <a:gd name="connsiteY2" fmla="*/ 39844 h 78441"/>
                <a:gd name="connsiteX3" fmla="*/ 8978 w 64015"/>
                <a:gd name="connsiteY3" fmla="*/ 10774 h 78441"/>
                <a:gd name="connsiteX4" fmla="*/ 33216 w 64015"/>
                <a:gd name="connsiteY4" fmla="*/ 0 h 78441"/>
                <a:gd name="connsiteX5" fmla="*/ 55729 w 64015"/>
                <a:gd name="connsiteY5" fmla="*/ 9386 h 78441"/>
                <a:gd name="connsiteX6" fmla="*/ 64016 w 64015"/>
                <a:gd name="connsiteY6" fmla="*/ 34046 h 78441"/>
                <a:gd name="connsiteX7" fmla="*/ 64016 w 64015"/>
                <a:gd name="connsiteY7" fmla="*/ 41298 h 78441"/>
                <a:gd name="connsiteX8" fmla="*/ 11877 w 64015"/>
                <a:gd name="connsiteY8" fmla="*/ 41298 h 78441"/>
                <a:gd name="connsiteX9" fmla="*/ 18576 w 64015"/>
                <a:gd name="connsiteY9" fmla="*/ 61534 h 78441"/>
                <a:gd name="connsiteX10" fmla="*/ 36600 w 64015"/>
                <a:gd name="connsiteY10" fmla="*/ 68439 h 78441"/>
                <a:gd name="connsiteX11" fmla="*/ 60771 w 64015"/>
                <a:gd name="connsiteY11" fmla="*/ 63322 h 78441"/>
                <a:gd name="connsiteX12" fmla="*/ 60771 w 64015"/>
                <a:gd name="connsiteY12" fmla="*/ 73543 h 78441"/>
                <a:gd name="connsiteX13" fmla="*/ 49238 w 64015"/>
                <a:gd name="connsiteY13" fmla="*/ 77272 h 78441"/>
                <a:gd name="connsiteX14" fmla="*/ 36186 w 64015"/>
                <a:gd name="connsiteY14" fmla="*/ 78442 h 78441"/>
                <a:gd name="connsiteX15" fmla="*/ 33079 w 64015"/>
                <a:gd name="connsiteY15" fmla="*/ 9592 h 78441"/>
                <a:gd name="connsiteX16" fmla="*/ 18508 w 64015"/>
                <a:gd name="connsiteY16" fmla="*/ 15532 h 78441"/>
                <a:gd name="connsiteX17" fmla="*/ 12154 w 64015"/>
                <a:gd name="connsiteY17" fmla="*/ 31976 h 78441"/>
                <a:gd name="connsiteX18" fmla="*/ 51724 w 64015"/>
                <a:gd name="connsiteY18" fmla="*/ 31976 h 78441"/>
                <a:gd name="connsiteX19" fmla="*/ 46890 w 64015"/>
                <a:gd name="connsiteY19" fmla="*/ 15403 h 78441"/>
                <a:gd name="connsiteX20" fmla="*/ 33079 w 64015"/>
                <a:gd name="connsiteY20" fmla="*/ 959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4015" h="78441">
                  <a:moveTo>
                    <a:pt x="36186" y="78442"/>
                  </a:moveTo>
                  <a:cubicBezTo>
                    <a:pt x="24999" y="78442"/>
                    <a:pt x="16160" y="75034"/>
                    <a:pt x="9669" y="68220"/>
                  </a:cubicBezTo>
                  <a:cubicBezTo>
                    <a:pt x="3223" y="61419"/>
                    <a:pt x="0" y="51956"/>
                    <a:pt x="0" y="39844"/>
                  </a:cubicBezTo>
                  <a:cubicBezTo>
                    <a:pt x="0" y="27643"/>
                    <a:pt x="2993" y="17949"/>
                    <a:pt x="8978" y="10774"/>
                  </a:cubicBezTo>
                  <a:cubicBezTo>
                    <a:pt x="15008" y="3587"/>
                    <a:pt x="23089" y="0"/>
                    <a:pt x="33216" y="0"/>
                  </a:cubicBezTo>
                  <a:cubicBezTo>
                    <a:pt x="42700" y="0"/>
                    <a:pt x="50205" y="3125"/>
                    <a:pt x="55729" y="9386"/>
                  </a:cubicBezTo>
                  <a:cubicBezTo>
                    <a:pt x="61254" y="15608"/>
                    <a:pt x="64016" y="23825"/>
                    <a:pt x="64016" y="34046"/>
                  </a:cubicBezTo>
                  <a:lnTo>
                    <a:pt x="64016" y="41298"/>
                  </a:lnTo>
                  <a:lnTo>
                    <a:pt x="11877" y="41298"/>
                  </a:lnTo>
                  <a:cubicBezTo>
                    <a:pt x="12108" y="50182"/>
                    <a:pt x="14341" y="56919"/>
                    <a:pt x="18576" y="61534"/>
                  </a:cubicBezTo>
                  <a:cubicBezTo>
                    <a:pt x="22857" y="66138"/>
                    <a:pt x="28866" y="68439"/>
                    <a:pt x="36600" y="68439"/>
                  </a:cubicBezTo>
                  <a:cubicBezTo>
                    <a:pt x="44749" y="68439"/>
                    <a:pt x="52806" y="66729"/>
                    <a:pt x="60771" y="63322"/>
                  </a:cubicBezTo>
                  <a:lnTo>
                    <a:pt x="60771" y="73543"/>
                  </a:lnTo>
                  <a:cubicBezTo>
                    <a:pt x="56719" y="75292"/>
                    <a:pt x="52875" y="76539"/>
                    <a:pt x="49238" y="77272"/>
                  </a:cubicBezTo>
                  <a:cubicBezTo>
                    <a:pt x="45647" y="78056"/>
                    <a:pt x="41296" y="78442"/>
                    <a:pt x="36186" y="78442"/>
                  </a:cubicBezTo>
                  <a:close/>
                  <a:moveTo>
                    <a:pt x="33079" y="9592"/>
                  </a:moveTo>
                  <a:cubicBezTo>
                    <a:pt x="27001" y="9592"/>
                    <a:pt x="22144" y="11572"/>
                    <a:pt x="18508" y="15532"/>
                  </a:cubicBezTo>
                  <a:cubicBezTo>
                    <a:pt x="14917" y="19491"/>
                    <a:pt x="12799" y="24969"/>
                    <a:pt x="12154" y="31976"/>
                  </a:cubicBezTo>
                  <a:lnTo>
                    <a:pt x="51724" y="31976"/>
                  </a:lnTo>
                  <a:cubicBezTo>
                    <a:pt x="51724" y="24751"/>
                    <a:pt x="50112" y="19221"/>
                    <a:pt x="46890" y="15403"/>
                  </a:cubicBezTo>
                  <a:cubicBezTo>
                    <a:pt x="43667" y="11533"/>
                    <a:pt x="39064" y="9592"/>
                    <a:pt x="33079" y="959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3" name="Freeform: Shape 442">
              <a:extLst>
                <a:ext uri="{FF2B5EF4-FFF2-40B4-BE49-F238E27FC236}">
                  <a16:creationId xmlns:a16="http://schemas.microsoft.com/office/drawing/2014/main" id="{644670FF-918A-4FA5-9D00-532D7A41330D}"/>
                </a:ext>
              </a:extLst>
            </p:cNvPr>
            <p:cNvSpPr/>
            <p:nvPr/>
          </p:nvSpPr>
          <p:spPr>
            <a:xfrm>
              <a:off x="1065546" y="6659913"/>
              <a:ext cx="63255" cy="77065"/>
            </a:xfrm>
            <a:custGeom>
              <a:avLst/>
              <a:gdLst>
                <a:gd name="connsiteX0" fmla="*/ 51792 w 63255"/>
                <a:gd name="connsiteY0" fmla="*/ 77066 h 77065"/>
                <a:gd name="connsiteX1" fmla="*/ 51792 w 63255"/>
                <a:gd name="connsiteY1" fmla="*/ 28106 h 77065"/>
                <a:gd name="connsiteX2" fmla="*/ 47580 w 63255"/>
                <a:gd name="connsiteY2" fmla="*/ 14297 h 77065"/>
                <a:gd name="connsiteX3" fmla="*/ 34390 w 63255"/>
                <a:gd name="connsiteY3" fmla="*/ 9733 h 77065"/>
                <a:gd name="connsiteX4" fmla="*/ 16988 w 63255"/>
                <a:gd name="connsiteY4" fmla="*/ 16162 h 77065"/>
                <a:gd name="connsiteX5" fmla="*/ 11463 w 63255"/>
                <a:gd name="connsiteY5" fmla="*/ 37363 h 77065"/>
                <a:gd name="connsiteX6" fmla="*/ 11463 w 63255"/>
                <a:gd name="connsiteY6" fmla="*/ 77066 h 77065"/>
                <a:gd name="connsiteX7" fmla="*/ 0 w 63255"/>
                <a:gd name="connsiteY7" fmla="*/ 77066 h 77065"/>
                <a:gd name="connsiteX8" fmla="*/ 0 w 63255"/>
                <a:gd name="connsiteY8" fmla="*/ 1376 h 77065"/>
                <a:gd name="connsiteX9" fmla="*/ 9323 w 63255"/>
                <a:gd name="connsiteY9" fmla="*/ 1376 h 77065"/>
                <a:gd name="connsiteX10" fmla="*/ 11187 w 63255"/>
                <a:gd name="connsiteY10" fmla="*/ 11739 h 77065"/>
                <a:gd name="connsiteX11" fmla="*/ 11740 w 63255"/>
                <a:gd name="connsiteY11" fmla="*/ 11739 h 77065"/>
                <a:gd name="connsiteX12" fmla="*/ 21615 w 63255"/>
                <a:gd name="connsiteY12" fmla="*/ 3111 h 77065"/>
                <a:gd name="connsiteX13" fmla="*/ 35771 w 63255"/>
                <a:gd name="connsiteY13" fmla="*/ 0 h 77065"/>
                <a:gd name="connsiteX14" fmla="*/ 56350 w 63255"/>
                <a:gd name="connsiteY14" fmla="*/ 6622 h 77065"/>
                <a:gd name="connsiteX15" fmla="*/ 63256 w 63255"/>
                <a:gd name="connsiteY15" fmla="*/ 27694 h 77065"/>
                <a:gd name="connsiteX16" fmla="*/ 63256 w 63255"/>
                <a:gd name="connsiteY16" fmla="*/ 77066 h 77065"/>
                <a:gd name="connsiteX17" fmla="*/ 51792 w 63255"/>
                <a:gd name="connsiteY17" fmla="*/ 77066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3255" h="77065">
                  <a:moveTo>
                    <a:pt x="51792" y="77066"/>
                  </a:moveTo>
                  <a:lnTo>
                    <a:pt x="51792" y="28106"/>
                  </a:lnTo>
                  <a:cubicBezTo>
                    <a:pt x="51792" y="21934"/>
                    <a:pt x="50388" y="17332"/>
                    <a:pt x="47580" y="14297"/>
                  </a:cubicBezTo>
                  <a:cubicBezTo>
                    <a:pt x="44772" y="11250"/>
                    <a:pt x="40375" y="9733"/>
                    <a:pt x="34390" y="9733"/>
                  </a:cubicBezTo>
                  <a:cubicBezTo>
                    <a:pt x="26472" y="9733"/>
                    <a:pt x="20672" y="11880"/>
                    <a:pt x="16988" y="16162"/>
                  </a:cubicBezTo>
                  <a:cubicBezTo>
                    <a:pt x="13305" y="20443"/>
                    <a:pt x="11463" y="27502"/>
                    <a:pt x="11463" y="37363"/>
                  </a:cubicBezTo>
                  <a:lnTo>
                    <a:pt x="11463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323" y="1376"/>
                  </a:lnTo>
                  <a:lnTo>
                    <a:pt x="11187" y="11739"/>
                  </a:lnTo>
                  <a:lnTo>
                    <a:pt x="11740" y="11739"/>
                  </a:lnTo>
                  <a:cubicBezTo>
                    <a:pt x="14088" y="8011"/>
                    <a:pt x="17379" y="5131"/>
                    <a:pt x="21615" y="3111"/>
                  </a:cubicBezTo>
                  <a:cubicBezTo>
                    <a:pt x="25851" y="1029"/>
                    <a:pt x="30569" y="0"/>
                    <a:pt x="35771" y="0"/>
                  </a:cubicBezTo>
                  <a:cubicBezTo>
                    <a:pt x="44887" y="0"/>
                    <a:pt x="51746" y="2211"/>
                    <a:pt x="56350" y="6622"/>
                  </a:cubicBezTo>
                  <a:cubicBezTo>
                    <a:pt x="60954" y="11006"/>
                    <a:pt x="63256" y="18026"/>
                    <a:pt x="63256" y="27694"/>
                  </a:cubicBezTo>
                  <a:lnTo>
                    <a:pt x="63256" y="77066"/>
                  </a:lnTo>
                  <a:lnTo>
                    <a:pt x="51792" y="7706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4" name="Freeform: Shape 443">
              <a:extLst>
                <a:ext uri="{FF2B5EF4-FFF2-40B4-BE49-F238E27FC236}">
                  <a16:creationId xmlns:a16="http://schemas.microsoft.com/office/drawing/2014/main" id="{38856F09-E37C-4AA3-ADA9-CC3D1C0031F8}"/>
                </a:ext>
              </a:extLst>
            </p:cNvPr>
            <p:cNvSpPr/>
            <p:nvPr/>
          </p:nvSpPr>
          <p:spPr>
            <a:xfrm>
              <a:off x="1179145" y="6643753"/>
              <a:ext cx="44817" cy="94602"/>
            </a:xfrm>
            <a:custGeom>
              <a:avLst/>
              <a:gdLst>
                <a:gd name="connsiteX0" fmla="*/ 34458 w 44817"/>
                <a:gd name="connsiteY0" fmla="*/ 85153 h 94602"/>
                <a:gd name="connsiteX1" fmla="*/ 40329 w 44817"/>
                <a:gd name="connsiteY1" fmla="*/ 84728 h 94602"/>
                <a:gd name="connsiteX2" fmla="*/ 44817 w 44817"/>
                <a:gd name="connsiteY2" fmla="*/ 83764 h 94602"/>
                <a:gd name="connsiteX3" fmla="*/ 44817 w 44817"/>
                <a:gd name="connsiteY3" fmla="*/ 92532 h 94602"/>
                <a:gd name="connsiteX4" fmla="*/ 39293 w 44817"/>
                <a:gd name="connsiteY4" fmla="*/ 93986 h 94602"/>
                <a:gd name="connsiteX5" fmla="*/ 32801 w 44817"/>
                <a:gd name="connsiteY5" fmla="*/ 94602 h 94602"/>
                <a:gd name="connsiteX6" fmla="*/ 10841 w 44817"/>
                <a:gd name="connsiteY6" fmla="*/ 71472 h 94602"/>
                <a:gd name="connsiteX7" fmla="*/ 10841 w 44817"/>
                <a:gd name="connsiteY7" fmla="*/ 26447 h 94602"/>
                <a:gd name="connsiteX8" fmla="*/ 0 w 44817"/>
                <a:gd name="connsiteY8" fmla="*/ 26447 h 94602"/>
                <a:gd name="connsiteX9" fmla="*/ 0 w 44817"/>
                <a:gd name="connsiteY9" fmla="*/ 20918 h 94602"/>
                <a:gd name="connsiteX10" fmla="*/ 10841 w 44817"/>
                <a:gd name="connsiteY10" fmla="*/ 16161 h 94602"/>
                <a:gd name="connsiteX11" fmla="*/ 15675 w 44817"/>
                <a:gd name="connsiteY11" fmla="*/ 0 h 94602"/>
                <a:gd name="connsiteX12" fmla="*/ 22305 w 44817"/>
                <a:gd name="connsiteY12" fmla="*/ 0 h 94602"/>
                <a:gd name="connsiteX13" fmla="*/ 22305 w 44817"/>
                <a:gd name="connsiteY13" fmla="*/ 17537 h 94602"/>
                <a:gd name="connsiteX14" fmla="*/ 44265 w 44817"/>
                <a:gd name="connsiteY14" fmla="*/ 17537 h 94602"/>
                <a:gd name="connsiteX15" fmla="*/ 44265 w 44817"/>
                <a:gd name="connsiteY15" fmla="*/ 26447 h 94602"/>
                <a:gd name="connsiteX16" fmla="*/ 22305 w 44817"/>
                <a:gd name="connsiteY16" fmla="*/ 26447 h 94602"/>
                <a:gd name="connsiteX17" fmla="*/ 22305 w 44817"/>
                <a:gd name="connsiteY17" fmla="*/ 70997 h 94602"/>
                <a:gd name="connsiteX18" fmla="*/ 25551 w 44817"/>
                <a:gd name="connsiteY18" fmla="*/ 81488 h 94602"/>
                <a:gd name="connsiteX19" fmla="*/ 34458 w 44817"/>
                <a:gd name="connsiteY19" fmla="*/ 85153 h 94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4817" h="94602">
                  <a:moveTo>
                    <a:pt x="34458" y="85153"/>
                  </a:moveTo>
                  <a:cubicBezTo>
                    <a:pt x="36485" y="85153"/>
                    <a:pt x="38442" y="85011"/>
                    <a:pt x="40329" y="84728"/>
                  </a:cubicBezTo>
                  <a:cubicBezTo>
                    <a:pt x="42216" y="84407"/>
                    <a:pt x="43713" y="84085"/>
                    <a:pt x="44817" y="83764"/>
                  </a:cubicBezTo>
                  <a:lnTo>
                    <a:pt x="44817" y="92532"/>
                  </a:lnTo>
                  <a:cubicBezTo>
                    <a:pt x="43574" y="93137"/>
                    <a:pt x="41733" y="93613"/>
                    <a:pt x="39293" y="93986"/>
                  </a:cubicBezTo>
                  <a:cubicBezTo>
                    <a:pt x="36899" y="94397"/>
                    <a:pt x="34735" y="94602"/>
                    <a:pt x="32801" y="94602"/>
                  </a:cubicBezTo>
                  <a:cubicBezTo>
                    <a:pt x="18162" y="94602"/>
                    <a:pt x="10841" y="86901"/>
                    <a:pt x="10841" y="71472"/>
                  </a:cubicBezTo>
                  <a:lnTo>
                    <a:pt x="10841" y="26447"/>
                  </a:lnTo>
                  <a:lnTo>
                    <a:pt x="0" y="26447"/>
                  </a:lnTo>
                  <a:lnTo>
                    <a:pt x="0" y="20918"/>
                  </a:lnTo>
                  <a:lnTo>
                    <a:pt x="10841" y="16161"/>
                  </a:lnTo>
                  <a:lnTo>
                    <a:pt x="15675" y="0"/>
                  </a:lnTo>
                  <a:lnTo>
                    <a:pt x="22305" y="0"/>
                  </a:lnTo>
                  <a:lnTo>
                    <a:pt x="22305" y="17537"/>
                  </a:lnTo>
                  <a:lnTo>
                    <a:pt x="44265" y="17537"/>
                  </a:lnTo>
                  <a:lnTo>
                    <a:pt x="44265" y="26447"/>
                  </a:lnTo>
                  <a:lnTo>
                    <a:pt x="22305" y="26447"/>
                  </a:lnTo>
                  <a:lnTo>
                    <a:pt x="22305" y="70997"/>
                  </a:lnTo>
                  <a:cubicBezTo>
                    <a:pt x="22305" y="75548"/>
                    <a:pt x="23387" y="79045"/>
                    <a:pt x="25551" y="81488"/>
                  </a:cubicBezTo>
                  <a:cubicBezTo>
                    <a:pt x="27715" y="83931"/>
                    <a:pt x="30684" y="85153"/>
                    <a:pt x="34458" y="8515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5" name="Freeform: Shape 444">
              <a:extLst>
                <a:ext uri="{FF2B5EF4-FFF2-40B4-BE49-F238E27FC236}">
                  <a16:creationId xmlns:a16="http://schemas.microsoft.com/office/drawing/2014/main" id="{0B44DA1F-1D8F-4358-8C1F-7E8BE83515F5}"/>
                </a:ext>
              </a:extLst>
            </p:cNvPr>
            <p:cNvSpPr/>
            <p:nvPr/>
          </p:nvSpPr>
          <p:spPr>
            <a:xfrm>
              <a:off x="1239154" y="6629532"/>
              <a:ext cx="63250" cy="107447"/>
            </a:xfrm>
            <a:custGeom>
              <a:avLst/>
              <a:gdLst>
                <a:gd name="connsiteX0" fmla="*/ 51795 w 63250"/>
                <a:gd name="connsiteY0" fmla="*/ 107447 h 107447"/>
                <a:gd name="connsiteX1" fmla="*/ 51795 w 63250"/>
                <a:gd name="connsiteY1" fmla="*/ 58487 h 107447"/>
                <a:gd name="connsiteX2" fmla="*/ 47578 w 63250"/>
                <a:gd name="connsiteY2" fmla="*/ 44678 h 107447"/>
                <a:gd name="connsiteX3" fmla="*/ 34390 w 63250"/>
                <a:gd name="connsiteY3" fmla="*/ 40114 h 107447"/>
                <a:gd name="connsiteX4" fmla="*/ 16920 w 63250"/>
                <a:gd name="connsiteY4" fmla="*/ 46607 h 107447"/>
                <a:gd name="connsiteX5" fmla="*/ 11463 w 63250"/>
                <a:gd name="connsiteY5" fmla="*/ 67873 h 107447"/>
                <a:gd name="connsiteX6" fmla="*/ 11463 w 63250"/>
                <a:gd name="connsiteY6" fmla="*/ 107447 h 107447"/>
                <a:gd name="connsiteX7" fmla="*/ 0 w 63250"/>
                <a:gd name="connsiteY7" fmla="*/ 107447 h 107447"/>
                <a:gd name="connsiteX8" fmla="*/ 0 w 63250"/>
                <a:gd name="connsiteY8" fmla="*/ 0 h 107447"/>
                <a:gd name="connsiteX9" fmla="*/ 11463 w 63250"/>
                <a:gd name="connsiteY9" fmla="*/ 0 h 107447"/>
                <a:gd name="connsiteX10" fmla="*/ 11463 w 63250"/>
                <a:gd name="connsiteY10" fmla="*/ 32516 h 107447"/>
                <a:gd name="connsiteX11" fmla="*/ 10912 w 63250"/>
                <a:gd name="connsiteY11" fmla="*/ 42261 h 107447"/>
                <a:gd name="connsiteX12" fmla="*/ 11602 w 63250"/>
                <a:gd name="connsiteY12" fmla="*/ 42261 h 107447"/>
                <a:gd name="connsiteX13" fmla="*/ 21201 w 63250"/>
                <a:gd name="connsiteY13" fmla="*/ 33698 h 107447"/>
                <a:gd name="connsiteX14" fmla="*/ 35496 w 63250"/>
                <a:gd name="connsiteY14" fmla="*/ 30523 h 107447"/>
                <a:gd name="connsiteX15" fmla="*/ 56282 w 63250"/>
                <a:gd name="connsiteY15" fmla="*/ 37144 h 107447"/>
                <a:gd name="connsiteX16" fmla="*/ 63251 w 63250"/>
                <a:gd name="connsiteY16" fmla="*/ 58075 h 107447"/>
                <a:gd name="connsiteX17" fmla="*/ 63251 w 63250"/>
                <a:gd name="connsiteY17" fmla="*/ 107447 h 107447"/>
                <a:gd name="connsiteX18" fmla="*/ 51795 w 63250"/>
                <a:gd name="connsiteY18" fmla="*/ 107447 h 107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3250" h="107447">
                  <a:moveTo>
                    <a:pt x="51795" y="107447"/>
                  </a:moveTo>
                  <a:lnTo>
                    <a:pt x="51795" y="58487"/>
                  </a:lnTo>
                  <a:cubicBezTo>
                    <a:pt x="51795" y="52315"/>
                    <a:pt x="50394" y="47713"/>
                    <a:pt x="47578" y="44678"/>
                  </a:cubicBezTo>
                  <a:cubicBezTo>
                    <a:pt x="44772" y="41631"/>
                    <a:pt x="40375" y="40114"/>
                    <a:pt x="34390" y="40114"/>
                  </a:cubicBezTo>
                  <a:cubicBezTo>
                    <a:pt x="26427" y="40114"/>
                    <a:pt x="20602" y="42275"/>
                    <a:pt x="16920" y="46607"/>
                  </a:cubicBezTo>
                  <a:cubicBezTo>
                    <a:pt x="13283" y="50940"/>
                    <a:pt x="11463" y="58024"/>
                    <a:pt x="11463" y="67873"/>
                  </a:cubicBezTo>
                  <a:lnTo>
                    <a:pt x="11463" y="107447"/>
                  </a:lnTo>
                  <a:lnTo>
                    <a:pt x="0" y="107447"/>
                  </a:lnTo>
                  <a:lnTo>
                    <a:pt x="0" y="0"/>
                  </a:lnTo>
                  <a:lnTo>
                    <a:pt x="11463" y="0"/>
                  </a:lnTo>
                  <a:lnTo>
                    <a:pt x="11463" y="32516"/>
                  </a:lnTo>
                  <a:cubicBezTo>
                    <a:pt x="11463" y="36437"/>
                    <a:pt x="11280" y="39677"/>
                    <a:pt x="10912" y="42261"/>
                  </a:cubicBezTo>
                  <a:lnTo>
                    <a:pt x="11602" y="42261"/>
                  </a:lnTo>
                  <a:cubicBezTo>
                    <a:pt x="13857" y="38622"/>
                    <a:pt x="17058" y="35768"/>
                    <a:pt x="21201" y="33698"/>
                  </a:cubicBezTo>
                  <a:cubicBezTo>
                    <a:pt x="25390" y="31577"/>
                    <a:pt x="30155" y="30523"/>
                    <a:pt x="35496" y="30523"/>
                  </a:cubicBezTo>
                  <a:cubicBezTo>
                    <a:pt x="44749" y="30523"/>
                    <a:pt x="51679" y="32721"/>
                    <a:pt x="56282" y="37144"/>
                  </a:cubicBezTo>
                  <a:cubicBezTo>
                    <a:pt x="60936" y="41516"/>
                    <a:pt x="63251" y="48497"/>
                    <a:pt x="63251" y="58075"/>
                  </a:cubicBezTo>
                  <a:lnTo>
                    <a:pt x="63251" y="107447"/>
                  </a:lnTo>
                  <a:lnTo>
                    <a:pt x="51795" y="107447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6" name="Freeform: Shape 445">
              <a:extLst>
                <a:ext uri="{FF2B5EF4-FFF2-40B4-BE49-F238E27FC236}">
                  <a16:creationId xmlns:a16="http://schemas.microsoft.com/office/drawing/2014/main" id="{3A723270-BFDB-4ABD-9154-36050B8E033A}"/>
                </a:ext>
              </a:extLst>
            </p:cNvPr>
            <p:cNvSpPr/>
            <p:nvPr/>
          </p:nvSpPr>
          <p:spPr>
            <a:xfrm>
              <a:off x="1321819" y="6659913"/>
              <a:ext cx="64015" cy="78441"/>
            </a:xfrm>
            <a:custGeom>
              <a:avLst/>
              <a:gdLst>
                <a:gd name="connsiteX0" fmla="*/ 36180 w 64015"/>
                <a:gd name="connsiteY0" fmla="*/ 78442 h 78441"/>
                <a:gd name="connsiteX1" fmla="*/ 9669 w 64015"/>
                <a:gd name="connsiteY1" fmla="*/ 68220 h 78441"/>
                <a:gd name="connsiteX2" fmla="*/ 0 w 64015"/>
                <a:gd name="connsiteY2" fmla="*/ 39844 h 78441"/>
                <a:gd name="connsiteX3" fmla="*/ 8974 w 64015"/>
                <a:gd name="connsiteY3" fmla="*/ 10774 h 78441"/>
                <a:gd name="connsiteX4" fmla="*/ 33210 w 64015"/>
                <a:gd name="connsiteY4" fmla="*/ 0 h 78441"/>
                <a:gd name="connsiteX5" fmla="*/ 55723 w 64015"/>
                <a:gd name="connsiteY5" fmla="*/ 9386 h 78441"/>
                <a:gd name="connsiteX6" fmla="*/ 64016 w 64015"/>
                <a:gd name="connsiteY6" fmla="*/ 34046 h 78441"/>
                <a:gd name="connsiteX7" fmla="*/ 64016 w 64015"/>
                <a:gd name="connsiteY7" fmla="*/ 41298 h 78441"/>
                <a:gd name="connsiteX8" fmla="*/ 11880 w 64015"/>
                <a:gd name="connsiteY8" fmla="*/ 41298 h 78441"/>
                <a:gd name="connsiteX9" fmla="*/ 18579 w 64015"/>
                <a:gd name="connsiteY9" fmla="*/ 61534 h 78441"/>
                <a:gd name="connsiteX10" fmla="*/ 36591 w 64015"/>
                <a:gd name="connsiteY10" fmla="*/ 68439 h 78441"/>
                <a:gd name="connsiteX11" fmla="*/ 60763 w 64015"/>
                <a:gd name="connsiteY11" fmla="*/ 63322 h 78441"/>
                <a:gd name="connsiteX12" fmla="*/ 60763 w 64015"/>
                <a:gd name="connsiteY12" fmla="*/ 73543 h 78441"/>
                <a:gd name="connsiteX13" fmla="*/ 49230 w 64015"/>
                <a:gd name="connsiteY13" fmla="*/ 77272 h 78441"/>
                <a:gd name="connsiteX14" fmla="*/ 36180 w 64015"/>
                <a:gd name="connsiteY14" fmla="*/ 78442 h 78441"/>
                <a:gd name="connsiteX15" fmla="*/ 33069 w 64015"/>
                <a:gd name="connsiteY15" fmla="*/ 9592 h 78441"/>
                <a:gd name="connsiteX16" fmla="*/ 18501 w 64015"/>
                <a:gd name="connsiteY16" fmla="*/ 15532 h 78441"/>
                <a:gd name="connsiteX17" fmla="*/ 12150 w 64015"/>
                <a:gd name="connsiteY17" fmla="*/ 31976 h 78441"/>
                <a:gd name="connsiteX18" fmla="*/ 51724 w 64015"/>
                <a:gd name="connsiteY18" fmla="*/ 31976 h 78441"/>
                <a:gd name="connsiteX19" fmla="*/ 46890 w 64015"/>
                <a:gd name="connsiteY19" fmla="*/ 15403 h 78441"/>
                <a:gd name="connsiteX20" fmla="*/ 33069 w 64015"/>
                <a:gd name="connsiteY20" fmla="*/ 959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4015" h="78441">
                  <a:moveTo>
                    <a:pt x="36180" y="78442"/>
                  </a:moveTo>
                  <a:cubicBezTo>
                    <a:pt x="24994" y="78442"/>
                    <a:pt x="16161" y="75034"/>
                    <a:pt x="9669" y="68220"/>
                  </a:cubicBezTo>
                  <a:cubicBezTo>
                    <a:pt x="3214" y="61419"/>
                    <a:pt x="0" y="51956"/>
                    <a:pt x="0" y="39844"/>
                  </a:cubicBezTo>
                  <a:cubicBezTo>
                    <a:pt x="0" y="27643"/>
                    <a:pt x="2983" y="17949"/>
                    <a:pt x="8974" y="10774"/>
                  </a:cubicBezTo>
                  <a:cubicBezTo>
                    <a:pt x="15004" y="3587"/>
                    <a:pt x="23079" y="0"/>
                    <a:pt x="33210" y="0"/>
                  </a:cubicBezTo>
                  <a:cubicBezTo>
                    <a:pt x="42699" y="0"/>
                    <a:pt x="50207" y="3125"/>
                    <a:pt x="55723" y="9386"/>
                  </a:cubicBezTo>
                  <a:cubicBezTo>
                    <a:pt x="61251" y="15608"/>
                    <a:pt x="64016" y="23825"/>
                    <a:pt x="64016" y="34046"/>
                  </a:cubicBezTo>
                  <a:lnTo>
                    <a:pt x="64016" y="41298"/>
                  </a:lnTo>
                  <a:lnTo>
                    <a:pt x="11880" y="41298"/>
                  </a:lnTo>
                  <a:cubicBezTo>
                    <a:pt x="12099" y="50182"/>
                    <a:pt x="14336" y="56919"/>
                    <a:pt x="18579" y="61534"/>
                  </a:cubicBezTo>
                  <a:cubicBezTo>
                    <a:pt x="22860" y="66138"/>
                    <a:pt x="28864" y="68439"/>
                    <a:pt x="36591" y="68439"/>
                  </a:cubicBezTo>
                  <a:cubicBezTo>
                    <a:pt x="44743" y="68439"/>
                    <a:pt x="52804" y="66729"/>
                    <a:pt x="60763" y="63322"/>
                  </a:cubicBezTo>
                  <a:lnTo>
                    <a:pt x="60763" y="73543"/>
                  </a:lnTo>
                  <a:cubicBezTo>
                    <a:pt x="56713" y="75292"/>
                    <a:pt x="52869" y="76539"/>
                    <a:pt x="49230" y="77272"/>
                  </a:cubicBezTo>
                  <a:cubicBezTo>
                    <a:pt x="45643" y="78056"/>
                    <a:pt x="41297" y="78442"/>
                    <a:pt x="36180" y="78442"/>
                  </a:cubicBezTo>
                  <a:close/>
                  <a:moveTo>
                    <a:pt x="33069" y="9592"/>
                  </a:moveTo>
                  <a:cubicBezTo>
                    <a:pt x="27000" y="9592"/>
                    <a:pt x="22140" y="11572"/>
                    <a:pt x="18501" y="15532"/>
                  </a:cubicBezTo>
                  <a:cubicBezTo>
                    <a:pt x="14914" y="19491"/>
                    <a:pt x="12793" y="24969"/>
                    <a:pt x="12150" y="31976"/>
                  </a:cubicBezTo>
                  <a:lnTo>
                    <a:pt x="51724" y="31976"/>
                  </a:lnTo>
                  <a:cubicBezTo>
                    <a:pt x="51724" y="24751"/>
                    <a:pt x="50104" y="19221"/>
                    <a:pt x="46890" y="15403"/>
                  </a:cubicBezTo>
                  <a:cubicBezTo>
                    <a:pt x="43663" y="11533"/>
                    <a:pt x="39060" y="9592"/>
                    <a:pt x="33069" y="959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7" name="Freeform: Shape 446">
              <a:extLst>
                <a:ext uri="{FF2B5EF4-FFF2-40B4-BE49-F238E27FC236}">
                  <a16:creationId xmlns:a16="http://schemas.microsoft.com/office/drawing/2014/main" id="{D8EC8745-0378-4DF1-846B-27D7D4A206EB}"/>
                </a:ext>
              </a:extLst>
            </p:cNvPr>
            <p:cNvSpPr/>
            <p:nvPr/>
          </p:nvSpPr>
          <p:spPr>
            <a:xfrm>
              <a:off x="1437971" y="6659913"/>
              <a:ext cx="54694" cy="78441"/>
            </a:xfrm>
            <a:custGeom>
              <a:avLst/>
              <a:gdLst>
                <a:gd name="connsiteX0" fmla="*/ 34457 w 54694"/>
                <a:gd name="connsiteY0" fmla="*/ 78442 h 78441"/>
                <a:gd name="connsiteX1" fmla="*/ 8974 w 54694"/>
                <a:gd name="connsiteY1" fmla="*/ 68362 h 78441"/>
                <a:gd name="connsiteX2" fmla="*/ 0 w 54694"/>
                <a:gd name="connsiteY2" fmla="*/ 39703 h 78441"/>
                <a:gd name="connsiteX3" fmla="*/ 9116 w 54694"/>
                <a:gd name="connsiteY3" fmla="*/ 10363 h 78441"/>
                <a:gd name="connsiteX4" fmla="*/ 35216 w 54694"/>
                <a:gd name="connsiteY4" fmla="*/ 0 h 78441"/>
                <a:gd name="connsiteX5" fmla="*/ 46131 w 54694"/>
                <a:gd name="connsiteY5" fmla="*/ 1170 h 78441"/>
                <a:gd name="connsiteX6" fmla="*/ 54694 w 54694"/>
                <a:gd name="connsiteY6" fmla="*/ 3935 h 78441"/>
                <a:gd name="connsiteX7" fmla="*/ 51171 w 54694"/>
                <a:gd name="connsiteY7" fmla="*/ 13667 h 78441"/>
                <a:gd name="connsiteX8" fmla="*/ 42879 w 54694"/>
                <a:gd name="connsiteY8" fmla="*/ 11186 h 78441"/>
                <a:gd name="connsiteX9" fmla="*/ 34946 w 54694"/>
                <a:gd name="connsiteY9" fmla="*/ 10144 h 78441"/>
                <a:gd name="connsiteX10" fmla="*/ 11880 w 54694"/>
                <a:gd name="connsiteY10" fmla="*/ 39562 h 78441"/>
                <a:gd name="connsiteX11" fmla="*/ 17473 w 54694"/>
                <a:gd name="connsiteY11" fmla="*/ 60982 h 78441"/>
                <a:gd name="connsiteX12" fmla="*/ 34187 w 54694"/>
                <a:gd name="connsiteY12" fmla="*/ 68439 h 78441"/>
                <a:gd name="connsiteX13" fmla="*/ 53589 w 54694"/>
                <a:gd name="connsiteY13" fmla="*/ 64363 h 78441"/>
                <a:gd name="connsiteX14" fmla="*/ 53589 w 54694"/>
                <a:gd name="connsiteY14" fmla="*/ 74508 h 78441"/>
                <a:gd name="connsiteX15" fmla="*/ 34457 w 54694"/>
                <a:gd name="connsiteY15" fmla="*/ 7844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4694" h="78441">
                  <a:moveTo>
                    <a:pt x="34457" y="78442"/>
                  </a:moveTo>
                  <a:cubicBezTo>
                    <a:pt x="23503" y="78442"/>
                    <a:pt x="15004" y="75086"/>
                    <a:pt x="8974" y="68362"/>
                  </a:cubicBezTo>
                  <a:cubicBezTo>
                    <a:pt x="2996" y="61599"/>
                    <a:pt x="0" y="52046"/>
                    <a:pt x="0" y="39703"/>
                  </a:cubicBezTo>
                  <a:cubicBezTo>
                    <a:pt x="0" y="27051"/>
                    <a:pt x="3034" y="17267"/>
                    <a:pt x="9116" y="10363"/>
                  </a:cubicBezTo>
                  <a:cubicBezTo>
                    <a:pt x="15236" y="3446"/>
                    <a:pt x="23940" y="0"/>
                    <a:pt x="35216" y="0"/>
                  </a:cubicBezTo>
                  <a:cubicBezTo>
                    <a:pt x="38854" y="0"/>
                    <a:pt x="42493" y="386"/>
                    <a:pt x="46131" y="1170"/>
                  </a:cubicBezTo>
                  <a:cubicBezTo>
                    <a:pt x="49770" y="1955"/>
                    <a:pt x="52624" y="2880"/>
                    <a:pt x="54694" y="3935"/>
                  </a:cubicBezTo>
                  <a:lnTo>
                    <a:pt x="51171" y="13667"/>
                  </a:lnTo>
                  <a:cubicBezTo>
                    <a:pt x="48639" y="12665"/>
                    <a:pt x="45874" y="11829"/>
                    <a:pt x="42879" y="11186"/>
                  </a:cubicBezTo>
                  <a:cubicBezTo>
                    <a:pt x="39896" y="10492"/>
                    <a:pt x="37247" y="10144"/>
                    <a:pt x="34946" y="10144"/>
                  </a:cubicBezTo>
                  <a:cubicBezTo>
                    <a:pt x="19569" y="10144"/>
                    <a:pt x="11880" y="19954"/>
                    <a:pt x="11880" y="39562"/>
                  </a:cubicBezTo>
                  <a:cubicBezTo>
                    <a:pt x="11880" y="48870"/>
                    <a:pt x="13744" y="56006"/>
                    <a:pt x="17473" y="60982"/>
                  </a:cubicBezTo>
                  <a:cubicBezTo>
                    <a:pt x="21240" y="65945"/>
                    <a:pt x="26820" y="68439"/>
                    <a:pt x="34187" y="68439"/>
                  </a:cubicBezTo>
                  <a:cubicBezTo>
                    <a:pt x="40487" y="68439"/>
                    <a:pt x="46954" y="67076"/>
                    <a:pt x="53589" y="64363"/>
                  </a:cubicBezTo>
                  <a:lnTo>
                    <a:pt x="53589" y="74508"/>
                  </a:lnTo>
                  <a:cubicBezTo>
                    <a:pt x="48523" y="77130"/>
                    <a:pt x="42146" y="78442"/>
                    <a:pt x="34457" y="7844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8" name="Freeform: Shape 447">
              <a:extLst>
                <a:ext uri="{FF2B5EF4-FFF2-40B4-BE49-F238E27FC236}">
                  <a16:creationId xmlns:a16="http://schemas.microsoft.com/office/drawing/2014/main" id="{7A07F3E4-4AB7-4AFE-94FA-ED9526DCDD2E}"/>
                </a:ext>
              </a:extLst>
            </p:cNvPr>
            <p:cNvSpPr/>
            <p:nvPr/>
          </p:nvSpPr>
          <p:spPr>
            <a:xfrm>
              <a:off x="1503915" y="6660055"/>
              <a:ext cx="60711" cy="78299"/>
            </a:xfrm>
            <a:custGeom>
              <a:avLst/>
              <a:gdLst>
                <a:gd name="connsiteX0" fmla="*/ 52213 w 60711"/>
                <a:gd name="connsiteY0" fmla="*/ 76924 h 78299"/>
                <a:gd name="connsiteX1" fmla="*/ 49937 w 60711"/>
                <a:gd name="connsiteY1" fmla="*/ 66149 h 78299"/>
                <a:gd name="connsiteX2" fmla="*/ 49384 w 60711"/>
                <a:gd name="connsiteY2" fmla="*/ 66149 h 78299"/>
                <a:gd name="connsiteX3" fmla="*/ 38057 w 60711"/>
                <a:gd name="connsiteY3" fmla="*/ 75818 h 78299"/>
                <a:gd name="connsiteX4" fmla="*/ 24030 w 60711"/>
                <a:gd name="connsiteY4" fmla="*/ 78300 h 78299"/>
                <a:gd name="connsiteX5" fmla="*/ 6351 w 60711"/>
                <a:gd name="connsiteY5" fmla="*/ 72501 h 78299"/>
                <a:gd name="connsiteX6" fmla="*/ 0 w 60711"/>
                <a:gd name="connsiteY6" fmla="*/ 56005 h 78299"/>
                <a:gd name="connsiteX7" fmla="*/ 36669 w 60711"/>
                <a:gd name="connsiteY7" fmla="*/ 31962 h 78299"/>
                <a:gd name="connsiteX8" fmla="*/ 49513 w 60711"/>
                <a:gd name="connsiteY8" fmla="*/ 31551 h 78299"/>
                <a:gd name="connsiteX9" fmla="*/ 49513 w 60711"/>
                <a:gd name="connsiteY9" fmla="*/ 26858 h 78299"/>
                <a:gd name="connsiteX10" fmla="*/ 45656 w 60711"/>
                <a:gd name="connsiteY10" fmla="*/ 13731 h 78299"/>
                <a:gd name="connsiteX11" fmla="*/ 33429 w 60711"/>
                <a:gd name="connsiteY11" fmla="*/ 9450 h 78299"/>
                <a:gd name="connsiteX12" fmla="*/ 12021 w 60711"/>
                <a:gd name="connsiteY12" fmla="*/ 15261 h 78299"/>
                <a:gd name="connsiteX13" fmla="*/ 8499 w 60711"/>
                <a:gd name="connsiteY13" fmla="*/ 6480 h 78299"/>
                <a:gd name="connsiteX14" fmla="*/ 20726 w 60711"/>
                <a:gd name="connsiteY14" fmla="*/ 1722 h 78299"/>
                <a:gd name="connsiteX15" fmla="*/ 34123 w 60711"/>
                <a:gd name="connsiteY15" fmla="*/ 0 h 78299"/>
                <a:gd name="connsiteX16" fmla="*/ 54141 w 60711"/>
                <a:gd name="connsiteY16" fmla="*/ 6004 h 78299"/>
                <a:gd name="connsiteX17" fmla="*/ 60711 w 60711"/>
                <a:gd name="connsiteY17" fmla="*/ 25264 h 78299"/>
                <a:gd name="connsiteX18" fmla="*/ 60711 w 60711"/>
                <a:gd name="connsiteY18" fmla="*/ 76924 h 78299"/>
                <a:gd name="connsiteX19" fmla="*/ 52213 w 60711"/>
                <a:gd name="connsiteY19" fmla="*/ 76924 h 78299"/>
                <a:gd name="connsiteX20" fmla="*/ 26319 w 60711"/>
                <a:gd name="connsiteY20" fmla="*/ 68850 h 78299"/>
                <a:gd name="connsiteX21" fmla="*/ 43097 w 60711"/>
                <a:gd name="connsiteY21" fmla="*/ 62974 h 78299"/>
                <a:gd name="connsiteX22" fmla="*/ 49243 w 60711"/>
                <a:gd name="connsiteY22" fmla="*/ 46543 h 78299"/>
                <a:gd name="connsiteX23" fmla="*/ 49243 w 60711"/>
                <a:gd name="connsiteY23" fmla="*/ 39702 h 78299"/>
                <a:gd name="connsiteX24" fmla="*/ 37774 w 60711"/>
                <a:gd name="connsiteY24" fmla="*/ 40191 h 78299"/>
                <a:gd name="connsiteX25" fmla="*/ 18026 w 60711"/>
                <a:gd name="connsiteY25" fmla="*/ 44473 h 78299"/>
                <a:gd name="connsiteX26" fmla="*/ 12021 w 60711"/>
                <a:gd name="connsiteY26" fmla="*/ 56134 h 78299"/>
                <a:gd name="connsiteX27" fmla="*/ 15750 w 60711"/>
                <a:gd name="connsiteY27" fmla="*/ 65597 h 78299"/>
                <a:gd name="connsiteX28" fmla="*/ 26319 w 60711"/>
                <a:gd name="connsiteY28" fmla="*/ 68850 h 78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0711" h="78299">
                  <a:moveTo>
                    <a:pt x="52213" y="76924"/>
                  </a:moveTo>
                  <a:lnTo>
                    <a:pt x="49937" y="66149"/>
                  </a:lnTo>
                  <a:lnTo>
                    <a:pt x="49384" y="66149"/>
                  </a:lnTo>
                  <a:cubicBezTo>
                    <a:pt x="45604" y="70894"/>
                    <a:pt x="41824" y="74121"/>
                    <a:pt x="38057" y="75818"/>
                  </a:cubicBezTo>
                  <a:cubicBezTo>
                    <a:pt x="34329" y="77477"/>
                    <a:pt x="29649" y="78300"/>
                    <a:pt x="24030" y="78300"/>
                  </a:cubicBezTo>
                  <a:cubicBezTo>
                    <a:pt x="16534" y="78300"/>
                    <a:pt x="10633" y="76371"/>
                    <a:pt x="6351" y="72501"/>
                  </a:cubicBezTo>
                  <a:cubicBezTo>
                    <a:pt x="2121" y="68631"/>
                    <a:pt x="0" y="63141"/>
                    <a:pt x="0" y="56005"/>
                  </a:cubicBezTo>
                  <a:cubicBezTo>
                    <a:pt x="0" y="40718"/>
                    <a:pt x="12227" y="32708"/>
                    <a:pt x="36669" y="31962"/>
                  </a:cubicBezTo>
                  <a:lnTo>
                    <a:pt x="49513" y="31551"/>
                  </a:lnTo>
                  <a:lnTo>
                    <a:pt x="49513" y="26858"/>
                  </a:lnTo>
                  <a:cubicBezTo>
                    <a:pt x="49513" y="20918"/>
                    <a:pt x="48227" y="16547"/>
                    <a:pt x="45656" y="13731"/>
                  </a:cubicBezTo>
                  <a:cubicBezTo>
                    <a:pt x="43123" y="10876"/>
                    <a:pt x="39047" y="9450"/>
                    <a:pt x="33429" y="9450"/>
                  </a:cubicBezTo>
                  <a:cubicBezTo>
                    <a:pt x="27116" y="9450"/>
                    <a:pt x="19980" y="11391"/>
                    <a:pt x="12021" y="15261"/>
                  </a:cubicBezTo>
                  <a:lnTo>
                    <a:pt x="8499" y="6480"/>
                  </a:lnTo>
                  <a:cubicBezTo>
                    <a:pt x="12227" y="4461"/>
                    <a:pt x="16303" y="2867"/>
                    <a:pt x="20726" y="1722"/>
                  </a:cubicBezTo>
                  <a:cubicBezTo>
                    <a:pt x="25187" y="565"/>
                    <a:pt x="29649" y="0"/>
                    <a:pt x="34123" y="0"/>
                  </a:cubicBezTo>
                  <a:cubicBezTo>
                    <a:pt x="43136" y="0"/>
                    <a:pt x="49821" y="1992"/>
                    <a:pt x="54141" y="6004"/>
                  </a:cubicBezTo>
                  <a:cubicBezTo>
                    <a:pt x="58513" y="10002"/>
                    <a:pt x="60711" y="16431"/>
                    <a:pt x="60711" y="25264"/>
                  </a:cubicBezTo>
                  <a:lnTo>
                    <a:pt x="60711" y="76924"/>
                  </a:lnTo>
                  <a:lnTo>
                    <a:pt x="52213" y="76924"/>
                  </a:lnTo>
                  <a:close/>
                  <a:moveTo>
                    <a:pt x="26319" y="68850"/>
                  </a:moveTo>
                  <a:cubicBezTo>
                    <a:pt x="33454" y="68850"/>
                    <a:pt x="39047" y="66882"/>
                    <a:pt x="43097" y="62974"/>
                  </a:cubicBezTo>
                  <a:cubicBezTo>
                    <a:pt x="47199" y="59066"/>
                    <a:pt x="49243" y="53588"/>
                    <a:pt x="49243" y="46543"/>
                  </a:cubicBezTo>
                  <a:lnTo>
                    <a:pt x="49243" y="39702"/>
                  </a:lnTo>
                  <a:lnTo>
                    <a:pt x="37774" y="40191"/>
                  </a:lnTo>
                  <a:cubicBezTo>
                    <a:pt x="28659" y="40513"/>
                    <a:pt x="22076" y="41940"/>
                    <a:pt x="18026" y="44473"/>
                  </a:cubicBezTo>
                  <a:cubicBezTo>
                    <a:pt x="14027" y="46954"/>
                    <a:pt x="12021" y="50849"/>
                    <a:pt x="12021" y="56134"/>
                  </a:cubicBezTo>
                  <a:cubicBezTo>
                    <a:pt x="12021" y="60287"/>
                    <a:pt x="13269" y="63437"/>
                    <a:pt x="15750" y="65597"/>
                  </a:cubicBezTo>
                  <a:cubicBezTo>
                    <a:pt x="18283" y="67757"/>
                    <a:pt x="21806" y="68850"/>
                    <a:pt x="26319" y="6885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9" name="Freeform: Shape 448">
              <a:extLst>
                <a:ext uri="{FF2B5EF4-FFF2-40B4-BE49-F238E27FC236}">
                  <a16:creationId xmlns:a16="http://schemas.microsoft.com/office/drawing/2014/main" id="{E001EA81-30BE-4F4C-8F19-698A02F3011E}"/>
                </a:ext>
              </a:extLst>
            </p:cNvPr>
            <p:cNvSpPr/>
            <p:nvPr/>
          </p:nvSpPr>
          <p:spPr>
            <a:xfrm>
              <a:off x="1588309" y="6659913"/>
              <a:ext cx="107935" cy="77065"/>
            </a:xfrm>
            <a:custGeom>
              <a:avLst/>
              <a:gdLst>
                <a:gd name="connsiteX0" fmla="*/ 96467 w 107935"/>
                <a:gd name="connsiteY0" fmla="*/ 77066 h 77065"/>
                <a:gd name="connsiteX1" fmla="*/ 96467 w 107935"/>
                <a:gd name="connsiteY1" fmla="*/ 27823 h 77065"/>
                <a:gd name="connsiteX2" fmla="*/ 92597 w 107935"/>
                <a:gd name="connsiteY2" fmla="*/ 14297 h 77065"/>
                <a:gd name="connsiteX3" fmla="*/ 80588 w 107935"/>
                <a:gd name="connsiteY3" fmla="*/ 9733 h 77065"/>
                <a:gd name="connsiteX4" fmla="*/ 64774 w 107935"/>
                <a:gd name="connsiteY4" fmla="*/ 15879 h 77065"/>
                <a:gd name="connsiteX5" fmla="*/ 59657 w 107935"/>
                <a:gd name="connsiteY5" fmla="*/ 34805 h 77065"/>
                <a:gd name="connsiteX6" fmla="*/ 59657 w 107935"/>
                <a:gd name="connsiteY6" fmla="*/ 77066 h 77065"/>
                <a:gd name="connsiteX7" fmla="*/ 48201 w 107935"/>
                <a:gd name="connsiteY7" fmla="*/ 77066 h 77065"/>
                <a:gd name="connsiteX8" fmla="*/ 48201 w 107935"/>
                <a:gd name="connsiteY8" fmla="*/ 27823 h 77065"/>
                <a:gd name="connsiteX9" fmla="*/ 44331 w 107935"/>
                <a:gd name="connsiteY9" fmla="*/ 14297 h 77065"/>
                <a:gd name="connsiteX10" fmla="*/ 32246 w 107935"/>
                <a:gd name="connsiteY10" fmla="*/ 9733 h 77065"/>
                <a:gd name="connsiteX11" fmla="*/ 16431 w 107935"/>
                <a:gd name="connsiteY11" fmla="*/ 16226 h 77065"/>
                <a:gd name="connsiteX12" fmla="*/ 11456 w 107935"/>
                <a:gd name="connsiteY12" fmla="*/ 37363 h 77065"/>
                <a:gd name="connsiteX13" fmla="*/ 11456 w 107935"/>
                <a:gd name="connsiteY13" fmla="*/ 77066 h 77065"/>
                <a:gd name="connsiteX14" fmla="*/ 0 w 107935"/>
                <a:gd name="connsiteY14" fmla="*/ 77066 h 77065"/>
                <a:gd name="connsiteX15" fmla="*/ 0 w 107935"/>
                <a:gd name="connsiteY15" fmla="*/ 1376 h 77065"/>
                <a:gd name="connsiteX16" fmla="*/ 9321 w 107935"/>
                <a:gd name="connsiteY16" fmla="*/ 1376 h 77065"/>
                <a:gd name="connsiteX17" fmla="*/ 11186 w 107935"/>
                <a:gd name="connsiteY17" fmla="*/ 11739 h 77065"/>
                <a:gd name="connsiteX18" fmla="*/ 11738 w 107935"/>
                <a:gd name="connsiteY18" fmla="*/ 11739 h 77065"/>
                <a:gd name="connsiteX19" fmla="*/ 20854 w 107935"/>
                <a:gd name="connsiteY19" fmla="*/ 3111 h 77065"/>
                <a:gd name="connsiteX20" fmla="*/ 34110 w 107935"/>
                <a:gd name="connsiteY20" fmla="*/ 0 h 77065"/>
                <a:gd name="connsiteX21" fmla="*/ 57317 w 107935"/>
                <a:gd name="connsiteY21" fmla="*/ 12845 h 77065"/>
                <a:gd name="connsiteX22" fmla="*/ 57870 w 107935"/>
                <a:gd name="connsiteY22" fmla="*/ 12845 h 77065"/>
                <a:gd name="connsiteX23" fmla="*/ 67667 w 107935"/>
                <a:gd name="connsiteY23" fmla="*/ 3446 h 77065"/>
                <a:gd name="connsiteX24" fmla="*/ 82311 w 107935"/>
                <a:gd name="connsiteY24" fmla="*/ 0 h 77065"/>
                <a:gd name="connsiteX25" fmla="*/ 101507 w 107935"/>
                <a:gd name="connsiteY25" fmla="*/ 6622 h 77065"/>
                <a:gd name="connsiteX26" fmla="*/ 107936 w 107935"/>
                <a:gd name="connsiteY26" fmla="*/ 27694 h 77065"/>
                <a:gd name="connsiteX27" fmla="*/ 107936 w 107935"/>
                <a:gd name="connsiteY27" fmla="*/ 77066 h 77065"/>
                <a:gd name="connsiteX28" fmla="*/ 96467 w 107935"/>
                <a:gd name="connsiteY28" fmla="*/ 77066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7935" h="77065">
                  <a:moveTo>
                    <a:pt x="96467" y="77066"/>
                  </a:moveTo>
                  <a:lnTo>
                    <a:pt x="96467" y="27823"/>
                  </a:lnTo>
                  <a:cubicBezTo>
                    <a:pt x="96467" y="21793"/>
                    <a:pt x="95181" y="17280"/>
                    <a:pt x="92597" y="14297"/>
                  </a:cubicBezTo>
                  <a:cubicBezTo>
                    <a:pt x="90026" y="11250"/>
                    <a:pt x="86014" y="9733"/>
                    <a:pt x="80588" y="9733"/>
                  </a:cubicBezTo>
                  <a:cubicBezTo>
                    <a:pt x="73453" y="9733"/>
                    <a:pt x="68181" y="11790"/>
                    <a:pt x="64774" y="15879"/>
                  </a:cubicBezTo>
                  <a:cubicBezTo>
                    <a:pt x="61367" y="19980"/>
                    <a:pt x="59657" y="26280"/>
                    <a:pt x="59657" y="34805"/>
                  </a:cubicBezTo>
                  <a:lnTo>
                    <a:pt x="59657" y="77066"/>
                  </a:lnTo>
                  <a:lnTo>
                    <a:pt x="48201" y="77066"/>
                  </a:lnTo>
                  <a:lnTo>
                    <a:pt x="48201" y="27823"/>
                  </a:lnTo>
                  <a:cubicBezTo>
                    <a:pt x="48201" y="21793"/>
                    <a:pt x="46916" y="17280"/>
                    <a:pt x="44331" y="14297"/>
                  </a:cubicBezTo>
                  <a:cubicBezTo>
                    <a:pt x="41760" y="11250"/>
                    <a:pt x="37723" y="9733"/>
                    <a:pt x="32246" y="9733"/>
                  </a:cubicBezTo>
                  <a:cubicBezTo>
                    <a:pt x="25059" y="9733"/>
                    <a:pt x="19800" y="11893"/>
                    <a:pt x="16431" y="16226"/>
                  </a:cubicBezTo>
                  <a:cubicBezTo>
                    <a:pt x="13114" y="20508"/>
                    <a:pt x="11456" y="27553"/>
                    <a:pt x="11456" y="37363"/>
                  </a:cubicBezTo>
                  <a:lnTo>
                    <a:pt x="11456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321" y="1376"/>
                  </a:lnTo>
                  <a:lnTo>
                    <a:pt x="11186" y="11739"/>
                  </a:lnTo>
                  <a:lnTo>
                    <a:pt x="11738" y="11739"/>
                  </a:lnTo>
                  <a:cubicBezTo>
                    <a:pt x="13898" y="8049"/>
                    <a:pt x="16933" y="5182"/>
                    <a:pt x="20854" y="3111"/>
                  </a:cubicBezTo>
                  <a:cubicBezTo>
                    <a:pt x="24814" y="1029"/>
                    <a:pt x="29237" y="0"/>
                    <a:pt x="34110" y="0"/>
                  </a:cubicBezTo>
                  <a:cubicBezTo>
                    <a:pt x="45939" y="0"/>
                    <a:pt x="53679" y="4282"/>
                    <a:pt x="57317" y="12845"/>
                  </a:cubicBezTo>
                  <a:lnTo>
                    <a:pt x="57870" y="12845"/>
                  </a:lnTo>
                  <a:cubicBezTo>
                    <a:pt x="60120" y="8885"/>
                    <a:pt x="63386" y="5747"/>
                    <a:pt x="67667" y="3446"/>
                  </a:cubicBezTo>
                  <a:cubicBezTo>
                    <a:pt x="71948" y="1144"/>
                    <a:pt x="76834" y="0"/>
                    <a:pt x="82311" y="0"/>
                  </a:cubicBezTo>
                  <a:cubicBezTo>
                    <a:pt x="90874" y="0"/>
                    <a:pt x="97277" y="2211"/>
                    <a:pt x="101507" y="6622"/>
                  </a:cubicBezTo>
                  <a:cubicBezTo>
                    <a:pt x="105789" y="11006"/>
                    <a:pt x="107936" y="18026"/>
                    <a:pt x="107936" y="27694"/>
                  </a:cubicBezTo>
                  <a:lnTo>
                    <a:pt x="107936" y="77066"/>
                  </a:lnTo>
                  <a:lnTo>
                    <a:pt x="96467" y="7706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0" name="Freeform: Shape 449">
              <a:extLst>
                <a:ext uri="{FF2B5EF4-FFF2-40B4-BE49-F238E27FC236}">
                  <a16:creationId xmlns:a16="http://schemas.microsoft.com/office/drawing/2014/main" id="{AE02E076-3A98-4B27-9171-001DDAFB92F0}"/>
                </a:ext>
              </a:extLst>
            </p:cNvPr>
            <p:cNvSpPr/>
            <p:nvPr/>
          </p:nvSpPr>
          <p:spPr>
            <a:xfrm>
              <a:off x="1715711" y="6659913"/>
              <a:ext cx="64015" cy="78441"/>
            </a:xfrm>
            <a:custGeom>
              <a:avLst/>
              <a:gdLst>
                <a:gd name="connsiteX0" fmla="*/ 36193 w 64015"/>
                <a:gd name="connsiteY0" fmla="*/ 78442 h 78441"/>
                <a:gd name="connsiteX1" fmla="*/ 9669 w 64015"/>
                <a:gd name="connsiteY1" fmla="*/ 68220 h 78441"/>
                <a:gd name="connsiteX2" fmla="*/ 0 w 64015"/>
                <a:gd name="connsiteY2" fmla="*/ 39844 h 78441"/>
                <a:gd name="connsiteX3" fmla="*/ 8987 w 64015"/>
                <a:gd name="connsiteY3" fmla="*/ 10774 h 78441"/>
                <a:gd name="connsiteX4" fmla="*/ 33223 w 64015"/>
                <a:gd name="connsiteY4" fmla="*/ 0 h 78441"/>
                <a:gd name="connsiteX5" fmla="*/ 55736 w 64015"/>
                <a:gd name="connsiteY5" fmla="*/ 9386 h 78441"/>
                <a:gd name="connsiteX6" fmla="*/ 64016 w 64015"/>
                <a:gd name="connsiteY6" fmla="*/ 34046 h 78441"/>
                <a:gd name="connsiteX7" fmla="*/ 64016 w 64015"/>
                <a:gd name="connsiteY7" fmla="*/ 41298 h 78441"/>
                <a:gd name="connsiteX8" fmla="*/ 11880 w 64015"/>
                <a:gd name="connsiteY8" fmla="*/ 41298 h 78441"/>
                <a:gd name="connsiteX9" fmla="*/ 18579 w 64015"/>
                <a:gd name="connsiteY9" fmla="*/ 61534 h 78441"/>
                <a:gd name="connsiteX10" fmla="*/ 36604 w 64015"/>
                <a:gd name="connsiteY10" fmla="*/ 68439 h 78441"/>
                <a:gd name="connsiteX11" fmla="*/ 60776 w 64015"/>
                <a:gd name="connsiteY11" fmla="*/ 63322 h 78441"/>
                <a:gd name="connsiteX12" fmla="*/ 60776 w 64015"/>
                <a:gd name="connsiteY12" fmla="*/ 73543 h 78441"/>
                <a:gd name="connsiteX13" fmla="*/ 49243 w 64015"/>
                <a:gd name="connsiteY13" fmla="*/ 77272 h 78441"/>
                <a:gd name="connsiteX14" fmla="*/ 36193 w 64015"/>
                <a:gd name="connsiteY14" fmla="*/ 78442 h 78441"/>
                <a:gd name="connsiteX15" fmla="*/ 33081 w 64015"/>
                <a:gd name="connsiteY15" fmla="*/ 9592 h 78441"/>
                <a:gd name="connsiteX16" fmla="*/ 18514 w 64015"/>
                <a:gd name="connsiteY16" fmla="*/ 15532 h 78441"/>
                <a:gd name="connsiteX17" fmla="*/ 12163 w 64015"/>
                <a:gd name="connsiteY17" fmla="*/ 31976 h 78441"/>
                <a:gd name="connsiteX18" fmla="*/ 51724 w 64015"/>
                <a:gd name="connsiteY18" fmla="*/ 31976 h 78441"/>
                <a:gd name="connsiteX19" fmla="*/ 46890 w 64015"/>
                <a:gd name="connsiteY19" fmla="*/ 15403 h 78441"/>
                <a:gd name="connsiteX20" fmla="*/ 33081 w 64015"/>
                <a:gd name="connsiteY20" fmla="*/ 959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4015" h="78441">
                  <a:moveTo>
                    <a:pt x="36193" y="78442"/>
                  </a:moveTo>
                  <a:cubicBezTo>
                    <a:pt x="25007" y="78442"/>
                    <a:pt x="16161" y="75034"/>
                    <a:pt x="9669" y="68220"/>
                  </a:cubicBezTo>
                  <a:cubicBezTo>
                    <a:pt x="3227" y="61419"/>
                    <a:pt x="0" y="51956"/>
                    <a:pt x="0" y="39844"/>
                  </a:cubicBezTo>
                  <a:cubicBezTo>
                    <a:pt x="0" y="27643"/>
                    <a:pt x="2996" y="17949"/>
                    <a:pt x="8987" y="10774"/>
                  </a:cubicBezTo>
                  <a:cubicBezTo>
                    <a:pt x="15017" y="3587"/>
                    <a:pt x="23091" y="0"/>
                    <a:pt x="33223" y="0"/>
                  </a:cubicBezTo>
                  <a:cubicBezTo>
                    <a:pt x="42712" y="0"/>
                    <a:pt x="50207" y="3125"/>
                    <a:pt x="55736" y="9386"/>
                  </a:cubicBezTo>
                  <a:cubicBezTo>
                    <a:pt x="61264" y="15608"/>
                    <a:pt x="64016" y="23825"/>
                    <a:pt x="64016" y="34046"/>
                  </a:cubicBezTo>
                  <a:lnTo>
                    <a:pt x="64016" y="41298"/>
                  </a:lnTo>
                  <a:lnTo>
                    <a:pt x="11880" y="41298"/>
                  </a:lnTo>
                  <a:cubicBezTo>
                    <a:pt x="12111" y="50182"/>
                    <a:pt x="14349" y="56919"/>
                    <a:pt x="18579" y="61534"/>
                  </a:cubicBezTo>
                  <a:cubicBezTo>
                    <a:pt x="22860" y="66138"/>
                    <a:pt x="28877" y="68439"/>
                    <a:pt x="36604" y="68439"/>
                  </a:cubicBezTo>
                  <a:cubicBezTo>
                    <a:pt x="44756" y="68439"/>
                    <a:pt x="52817" y="66729"/>
                    <a:pt x="60776" y="63322"/>
                  </a:cubicBezTo>
                  <a:lnTo>
                    <a:pt x="60776" y="73543"/>
                  </a:lnTo>
                  <a:cubicBezTo>
                    <a:pt x="56726" y="75292"/>
                    <a:pt x="52882" y="76539"/>
                    <a:pt x="49243" y="77272"/>
                  </a:cubicBezTo>
                  <a:cubicBezTo>
                    <a:pt x="45656" y="78056"/>
                    <a:pt x="41297" y="78442"/>
                    <a:pt x="36193" y="78442"/>
                  </a:cubicBezTo>
                  <a:close/>
                  <a:moveTo>
                    <a:pt x="33081" y="9592"/>
                  </a:moveTo>
                  <a:cubicBezTo>
                    <a:pt x="27013" y="9592"/>
                    <a:pt x="22153" y="11572"/>
                    <a:pt x="18514" y="15532"/>
                  </a:cubicBezTo>
                  <a:cubicBezTo>
                    <a:pt x="14927" y="19491"/>
                    <a:pt x="12806" y="24969"/>
                    <a:pt x="12163" y="31976"/>
                  </a:cubicBezTo>
                  <a:lnTo>
                    <a:pt x="51724" y="31976"/>
                  </a:lnTo>
                  <a:cubicBezTo>
                    <a:pt x="51724" y="24751"/>
                    <a:pt x="50117" y="19221"/>
                    <a:pt x="46890" y="15403"/>
                  </a:cubicBezTo>
                  <a:cubicBezTo>
                    <a:pt x="43676" y="11533"/>
                    <a:pt x="39073" y="9592"/>
                    <a:pt x="33081" y="959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1" name="Freeform: Shape 450">
              <a:extLst>
                <a:ext uri="{FF2B5EF4-FFF2-40B4-BE49-F238E27FC236}">
                  <a16:creationId xmlns:a16="http://schemas.microsoft.com/office/drawing/2014/main" id="{2F79B416-205C-4420-BF3C-C246A5BD7913}"/>
                </a:ext>
              </a:extLst>
            </p:cNvPr>
            <p:cNvSpPr/>
            <p:nvPr/>
          </p:nvSpPr>
          <p:spPr>
            <a:xfrm>
              <a:off x="1799347" y="6659913"/>
              <a:ext cx="43572" cy="77065"/>
            </a:xfrm>
            <a:custGeom>
              <a:avLst/>
              <a:gdLst>
                <a:gd name="connsiteX0" fmla="*/ 34521 w 43572"/>
                <a:gd name="connsiteY0" fmla="*/ 0 h 77065"/>
                <a:gd name="connsiteX1" fmla="*/ 43573 w 43572"/>
                <a:gd name="connsiteY1" fmla="*/ 823 h 77065"/>
                <a:gd name="connsiteX2" fmla="*/ 41979 w 43572"/>
                <a:gd name="connsiteY2" fmla="*/ 11456 h 77065"/>
                <a:gd name="connsiteX3" fmla="*/ 33699 w 43572"/>
                <a:gd name="connsiteY3" fmla="*/ 10428 h 77065"/>
                <a:gd name="connsiteX4" fmla="*/ 17949 w 43572"/>
                <a:gd name="connsiteY4" fmla="*/ 17884 h 77065"/>
                <a:gd name="connsiteX5" fmla="*/ 11456 w 43572"/>
                <a:gd name="connsiteY5" fmla="*/ 36463 h 77065"/>
                <a:gd name="connsiteX6" fmla="*/ 11456 w 43572"/>
                <a:gd name="connsiteY6" fmla="*/ 77066 h 77065"/>
                <a:gd name="connsiteX7" fmla="*/ 0 w 43572"/>
                <a:gd name="connsiteY7" fmla="*/ 77066 h 77065"/>
                <a:gd name="connsiteX8" fmla="*/ 0 w 43572"/>
                <a:gd name="connsiteY8" fmla="*/ 1376 h 77065"/>
                <a:gd name="connsiteX9" fmla="*/ 9463 w 43572"/>
                <a:gd name="connsiteY9" fmla="*/ 1376 h 77065"/>
                <a:gd name="connsiteX10" fmla="*/ 10774 w 43572"/>
                <a:gd name="connsiteY10" fmla="*/ 15403 h 77065"/>
                <a:gd name="connsiteX11" fmla="*/ 11327 w 43572"/>
                <a:gd name="connsiteY11" fmla="*/ 15403 h 77065"/>
                <a:gd name="connsiteX12" fmla="*/ 21471 w 43572"/>
                <a:gd name="connsiteY12" fmla="*/ 3999 h 77065"/>
                <a:gd name="connsiteX13" fmla="*/ 34521 w 43572"/>
                <a:gd name="connsiteY13" fmla="*/ 0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572" h="77065">
                  <a:moveTo>
                    <a:pt x="34521" y="0"/>
                  </a:moveTo>
                  <a:cubicBezTo>
                    <a:pt x="37890" y="0"/>
                    <a:pt x="40899" y="270"/>
                    <a:pt x="43573" y="823"/>
                  </a:cubicBezTo>
                  <a:lnTo>
                    <a:pt x="41979" y="11456"/>
                  </a:lnTo>
                  <a:cubicBezTo>
                    <a:pt x="38854" y="10774"/>
                    <a:pt x="36090" y="10428"/>
                    <a:pt x="33699" y="10428"/>
                  </a:cubicBezTo>
                  <a:cubicBezTo>
                    <a:pt x="27578" y="10428"/>
                    <a:pt x="22333" y="12909"/>
                    <a:pt x="17949" y="17884"/>
                  </a:cubicBezTo>
                  <a:cubicBezTo>
                    <a:pt x="13629" y="22860"/>
                    <a:pt x="11456" y="29045"/>
                    <a:pt x="11456" y="36463"/>
                  </a:cubicBezTo>
                  <a:lnTo>
                    <a:pt x="11456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463" y="1376"/>
                  </a:lnTo>
                  <a:lnTo>
                    <a:pt x="10774" y="15403"/>
                  </a:lnTo>
                  <a:lnTo>
                    <a:pt x="11327" y="15403"/>
                  </a:lnTo>
                  <a:cubicBezTo>
                    <a:pt x="14130" y="10466"/>
                    <a:pt x="17511" y="6673"/>
                    <a:pt x="21471" y="3999"/>
                  </a:cubicBezTo>
                  <a:cubicBezTo>
                    <a:pt x="25431" y="1337"/>
                    <a:pt x="29790" y="0"/>
                    <a:pt x="34521" y="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2" name="Freeform: Shape 451">
              <a:extLst>
                <a:ext uri="{FF2B5EF4-FFF2-40B4-BE49-F238E27FC236}">
                  <a16:creationId xmlns:a16="http://schemas.microsoft.com/office/drawing/2014/main" id="{A9131A1C-5576-48F9-9BB7-25667598DA63}"/>
                </a:ext>
              </a:extLst>
            </p:cNvPr>
            <p:cNvSpPr/>
            <p:nvPr/>
          </p:nvSpPr>
          <p:spPr>
            <a:xfrm>
              <a:off x="1851418" y="6660055"/>
              <a:ext cx="60698" cy="78299"/>
            </a:xfrm>
            <a:custGeom>
              <a:avLst/>
              <a:gdLst>
                <a:gd name="connsiteX0" fmla="*/ 52200 w 60698"/>
                <a:gd name="connsiteY0" fmla="*/ 76924 h 78299"/>
                <a:gd name="connsiteX1" fmla="*/ 49924 w 60698"/>
                <a:gd name="connsiteY1" fmla="*/ 66149 h 78299"/>
                <a:gd name="connsiteX2" fmla="*/ 49371 w 60698"/>
                <a:gd name="connsiteY2" fmla="*/ 66149 h 78299"/>
                <a:gd name="connsiteX3" fmla="*/ 38044 w 60698"/>
                <a:gd name="connsiteY3" fmla="*/ 75818 h 78299"/>
                <a:gd name="connsiteX4" fmla="*/ 24030 w 60698"/>
                <a:gd name="connsiteY4" fmla="*/ 78300 h 78299"/>
                <a:gd name="connsiteX5" fmla="*/ 6351 w 60698"/>
                <a:gd name="connsiteY5" fmla="*/ 72501 h 78299"/>
                <a:gd name="connsiteX6" fmla="*/ 0 w 60698"/>
                <a:gd name="connsiteY6" fmla="*/ 56005 h 78299"/>
                <a:gd name="connsiteX7" fmla="*/ 36668 w 60698"/>
                <a:gd name="connsiteY7" fmla="*/ 31962 h 78299"/>
                <a:gd name="connsiteX8" fmla="*/ 49513 w 60698"/>
                <a:gd name="connsiteY8" fmla="*/ 31551 h 78299"/>
                <a:gd name="connsiteX9" fmla="*/ 49513 w 60698"/>
                <a:gd name="connsiteY9" fmla="*/ 26858 h 78299"/>
                <a:gd name="connsiteX10" fmla="*/ 45643 w 60698"/>
                <a:gd name="connsiteY10" fmla="*/ 13731 h 78299"/>
                <a:gd name="connsiteX11" fmla="*/ 33416 w 60698"/>
                <a:gd name="connsiteY11" fmla="*/ 9450 h 78299"/>
                <a:gd name="connsiteX12" fmla="*/ 12008 w 60698"/>
                <a:gd name="connsiteY12" fmla="*/ 15261 h 78299"/>
                <a:gd name="connsiteX13" fmla="*/ 8486 w 60698"/>
                <a:gd name="connsiteY13" fmla="*/ 6480 h 78299"/>
                <a:gd name="connsiteX14" fmla="*/ 20713 w 60698"/>
                <a:gd name="connsiteY14" fmla="*/ 1722 h 78299"/>
                <a:gd name="connsiteX15" fmla="*/ 34110 w 60698"/>
                <a:gd name="connsiteY15" fmla="*/ 0 h 78299"/>
                <a:gd name="connsiteX16" fmla="*/ 54141 w 60698"/>
                <a:gd name="connsiteY16" fmla="*/ 6004 h 78299"/>
                <a:gd name="connsiteX17" fmla="*/ 60698 w 60698"/>
                <a:gd name="connsiteY17" fmla="*/ 25264 h 78299"/>
                <a:gd name="connsiteX18" fmla="*/ 60698 w 60698"/>
                <a:gd name="connsiteY18" fmla="*/ 76924 h 78299"/>
                <a:gd name="connsiteX19" fmla="*/ 52200 w 60698"/>
                <a:gd name="connsiteY19" fmla="*/ 76924 h 78299"/>
                <a:gd name="connsiteX20" fmla="*/ 26306 w 60698"/>
                <a:gd name="connsiteY20" fmla="*/ 68850 h 78299"/>
                <a:gd name="connsiteX21" fmla="*/ 43084 w 60698"/>
                <a:gd name="connsiteY21" fmla="*/ 62974 h 78299"/>
                <a:gd name="connsiteX22" fmla="*/ 49230 w 60698"/>
                <a:gd name="connsiteY22" fmla="*/ 46543 h 78299"/>
                <a:gd name="connsiteX23" fmla="*/ 49230 w 60698"/>
                <a:gd name="connsiteY23" fmla="*/ 39702 h 78299"/>
                <a:gd name="connsiteX24" fmla="*/ 37774 w 60698"/>
                <a:gd name="connsiteY24" fmla="*/ 40191 h 78299"/>
                <a:gd name="connsiteX25" fmla="*/ 18026 w 60698"/>
                <a:gd name="connsiteY25" fmla="*/ 44473 h 78299"/>
                <a:gd name="connsiteX26" fmla="*/ 12008 w 60698"/>
                <a:gd name="connsiteY26" fmla="*/ 56134 h 78299"/>
                <a:gd name="connsiteX27" fmla="*/ 15737 w 60698"/>
                <a:gd name="connsiteY27" fmla="*/ 65597 h 78299"/>
                <a:gd name="connsiteX28" fmla="*/ 26306 w 60698"/>
                <a:gd name="connsiteY28" fmla="*/ 68850 h 78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0698" h="78299">
                  <a:moveTo>
                    <a:pt x="52200" y="76924"/>
                  </a:moveTo>
                  <a:lnTo>
                    <a:pt x="49924" y="66149"/>
                  </a:lnTo>
                  <a:lnTo>
                    <a:pt x="49371" y="66149"/>
                  </a:lnTo>
                  <a:cubicBezTo>
                    <a:pt x="45591" y="70894"/>
                    <a:pt x="41824" y="74121"/>
                    <a:pt x="38044" y="75818"/>
                  </a:cubicBezTo>
                  <a:cubicBezTo>
                    <a:pt x="34316" y="77477"/>
                    <a:pt x="29649" y="78300"/>
                    <a:pt x="24030" y="78300"/>
                  </a:cubicBezTo>
                  <a:cubicBezTo>
                    <a:pt x="16521" y="78300"/>
                    <a:pt x="10633" y="76371"/>
                    <a:pt x="6351" y="72501"/>
                  </a:cubicBezTo>
                  <a:cubicBezTo>
                    <a:pt x="2108" y="68631"/>
                    <a:pt x="0" y="63141"/>
                    <a:pt x="0" y="56005"/>
                  </a:cubicBezTo>
                  <a:cubicBezTo>
                    <a:pt x="0" y="40718"/>
                    <a:pt x="12214" y="32708"/>
                    <a:pt x="36668" y="31962"/>
                  </a:cubicBezTo>
                  <a:lnTo>
                    <a:pt x="49513" y="31551"/>
                  </a:lnTo>
                  <a:lnTo>
                    <a:pt x="49513" y="26858"/>
                  </a:lnTo>
                  <a:cubicBezTo>
                    <a:pt x="49513" y="20918"/>
                    <a:pt x="48214" y="16547"/>
                    <a:pt x="45643" y="13731"/>
                  </a:cubicBezTo>
                  <a:cubicBezTo>
                    <a:pt x="43110" y="10876"/>
                    <a:pt x="39034" y="9450"/>
                    <a:pt x="33416" y="9450"/>
                  </a:cubicBezTo>
                  <a:cubicBezTo>
                    <a:pt x="27116" y="9450"/>
                    <a:pt x="19980" y="11391"/>
                    <a:pt x="12008" y="15261"/>
                  </a:cubicBezTo>
                  <a:lnTo>
                    <a:pt x="8486" y="6480"/>
                  </a:lnTo>
                  <a:cubicBezTo>
                    <a:pt x="12214" y="4461"/>
                    <a:pt x="16290" y="2867"/>
                    <a:pt x="20713" y="1722"/>
                  </a:cubicBezTo>
                  <a:cubicBezTo>
                    <a:pt x="25174" y="565"/>
                    <a:pt x="29649" y="0"/>
                    <a:pt x="34110" y="0"/>
                  </a:cubicBezTo>
                  <a:cubicBezTo>
                    <a:pt x="43136" y="0"/>
                    <a:pt x="49808" y="1992"/>
                    <a:pt x="54141" y="6004"/>
                  </a:cubicBezTo>
                  <a:cubicBezTo>
                    <a:pt x="58513" y="10002"/>
                    <a:pt x="60698" y="16431"/>
                    <a:pt x="60698" y="25264"/>
                  </a:cubicBezTo>
                  <a:lnTo>
                    <a:pt x="60698" y="76924"/>
                  </a:lnTo>
                  <a:lnTo>
                    <a:pt x="52200" y="76924"/>
                  </a:lnTo>
                  <a:close/>
                  <a:moveTo>
                    <a:pt x="26306" y="68850"/>
                  </a:moveTo>
                  <a:cubicBezTo>
                    <a:pt x="33441" y="68850"/>
                    <a:pt x="39034" y="66882"/>
                    <a:pt x="43084" y="62974"/>
                  </a:cubicBezTo>
                  <a:cubicBezTo>
                    <a:pt x="47186" y="59066"/>
                    <a:pt x="49230" y="53588"/>
                    <a:pt x="49230" y="46543"/>
                  </a:cubicBezTo>
                  <a:lnTo>
                    <a:pt x="49230" y="39702"/>
                  </a:lnTo>
                  <a:lnTo>
                    <a:pt x="37774" y="40191"/>
                  </a:lnTo>
                  <a:cubicBezTo>
                    <a:pt x="28658" y="40513"/>
                    <a:pt x="22076" y="41940"/>
                    <a:pt x="18026" y="44473"/>
                  </a:cubicBezTo>
                  <a:cubicBezTo>
                    <a:pt x="14014" y="46954"/>
                    <a:pt x="12008" y="50849"/>
                    <a:pt x="12008" y="56134"/>
                  </a:cubicBezTo>
                  <a:cubicBezTo>
                    <a:pt x="12008" y="60287"/>
                    <a:pt x="13256" y="63437"/>
                    <a:pt x="15737" y="65597"/>
                  </a:cubicBezTo>
                  <a:cubicBezTo>
                    <a:pt x="18270" y="67757"/>
                    <a:pt x="21793" y="68850"/>
                    <a:pt x="26306" y="6885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3" name="Freeform: Shape 452">
              <a:extLst>
                <a:ext uri="{FF2B5EF4-FFF2-40B4-BE49-F238E27FC236}">
                  <a16:creationId xmlns:a16="http://schemas.microsoft.com/office/drawing/2014/main" id="{60746797-CDCC-4C5B-854B-C4F071757238}"/>
                </a:ext>
              </a:extLst>
            </p:cNvPr>
            <p:cNvSpPr/>
            <p:nvPr/>
          </p:nvSpPr>
          <p:spPr>
            <a:xfrm>
              <a:off x="871979" y="6839913"/>
              <a:ext cx="69540" cy="78441"/>
            </a:xfrm>
            <a:custGeom>
              <a:avLst/>
              <a:gdLst>
                <a:gd name="connsiteX0" fmla="*/ 69540 w 69540"/>
                <a:gd name="connsiteY0" fmla="*/ 39151 h 78441"/>
                <a:gd name="connsiteX1" fmla="*/ 60218 w 69540"/>
                <a:gd name="connsiteY1" fmla="*/ 68092 h 78441"/>
                <a:gd name="connsiteX2" fmla="*/ 34460 w 69540"/>
                <a:gd name="connsiteY2" fmla="*/ 78442 h 78441"/>
                <a:gd name="connsiteX3" fmla="*/ 16437 w 69540"/>
                <a:gd name="connsiteY3" fmla="*/ 73685 h 78441"/>
                <a:gd name="connsiteX4" fmla="*/ 4281 w 69540"/>
                <a:gd name="connsiteY4" fmla="*/ 60004 h 78441"/>
                <a:gd name="connsiteX5" fmla="*/ 0 w 69540"/>
                <a:gd name="connsiteY5" fmla="*/ 39151 h 78441"/>
                <a:gd name="connsiteX6" fmla="*/ 9255 w 69540"/>
                <a:gd name="connsiteY6" fmla="*/ 10363 h 78441"/>
                <a:gd name="connsiteX7" fmla="*/ 34943 w 69540"/>
                <a:gd name="connsiteY7" fmla="*/ 0 h 78441"/>
                <a:gd name="connsiteX8" fmla="*/ 60150 w 69540"/>
                <a:gd name="connsiteY8" fmla="*/ 10569 h 78441"/>
                <a:gd name="connsiteX9" fmla="*/ 69540 w 69540"/>
                <a:gd name="connsiteY9" fmla="*/ 39151 h 78441"/>
                <a:gd name="connsiteX10" fmla="*/ 11879 w 69540"/>
                <a:gd name="connsiteY10" fmla="*/ 39151 h 78441"/>
                <a:gd name="connsiteX11" fmla="*/ 17679 w 69540"/>
                <a:gd name="connsiteY11" fmla="*/ 61252 h 78441"/>
                <a:gd name="connsiteX12" fmla="*/ 34736 w 69540"/>
                <a:gd name="connsiteY12" fmla="*/ 68851 h 78441"/>
                <a:gd name="connsiteX13" fmla="*/ 51794 w 69540"/>
                <a:gd name="connsiteY13" fmla="*/ 61316 h 78441"/>
                <a:gd name="connsiteX14" fmla="*/ 57663 w 69540"/>
                <a:gd name="connsiteY14" fmla="*/ 39151 h 78441"/>
                <a:gd name="connsiteX15" fmla="*/ 51794 w 69540"/>
                <a:gd name="connsiteY15" fmla="*/ 17267 h 78441"/>
                <a:gd name="connsiteX16" fmla="*/ 34598 w 69540"/>
                <a:gd name="connsiteY16" fmla="*/ 9733 h 78441"/>
                <a:gd name="connsiteX17" fmla="*/ 17610 w 69540"/>
                <a:gd name="connsiteY17" fmla="*/ 17126 h 78441"/>
                <a:gd name="connsiteX18" fmla="*/ 11879 w 69540"/>
                <a:gd name="connsiteY18" fmla="*/ 39151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9540" h="78441">
                  <a:moveTo>
                    <a:pt x="69540" y="39151"/>
                  </a:moveTo>
                  <a:cubicBezTo>
                    <a:pt x="69540" y="51493"/>
                    <a:pt x="66433" y="61136"/>
                    <a:pt x="60218" y="68092"/>
                  </a:cubicBezTo>
                  <a:cubicBezTo>
                    <a:pt x="54003" y="74996"/>
                    <a:pt x="45417" y="78442"/>
                    <a:pt x="34460" y="78442"/>
                  </a:cubicBezTo>
                  <a:cubicBezTo>
                    <a:pt x="27692" y="78442"/>
                    <a:pt x="21685" y="76860"/>
                    <a:pt x="16437" y="73685"/>
                  </a:cubicBezTo>
                  <a:cubicBezTo>
                    <a:pt x="11188" y="70509"/>
                    <a:pt x="7136" y="65945"/>
                    <a:pt x="4281" y="60004"/>
                  </a:cubicBezTo>
                  <a:cubicBezTo>
                    <a:pt x="1427" y="54065"/>
                    <a:pt x="0" y="47122"/>
                    <a:pt x="0" y="39151"/>
                  </a:cubicBezTo>
                  <a:cubicBezTo>
                    <a:pt x="0" y="26820"/>
                    <a:pt x="3084" y="17216"/>
                    <a:pt x="9255" y="10363"/>
                  </a:cubicBezTo>
                  <a:cubicBezTo>
                    <a:pt x="15423" y="3446"/>
                    <a:pt x="23986" y="0"/>
                    <a:pt x="34943" y="0"/>
                  </a:cubicBezTo>
                  <a:cubicBezTo>
                    <a:pt x="45532" y="0"/>
                    <a:pt x="53934" y="3523"/>
                    <a:pt x="60150" y="10569"/>
                  </a:cubicBezTo>
                  <a:cubicBezTo>
                    <a:pt x="66410" y="17602"/>
                    <a:pt x="69540" y="27142"/>
                    <a:pt x="69540" y="39151"/>
                  </a:cubicBezTo>
                  <a:close/>
                  <a:moveTo>
                    <a:pt x="11879" y="39151"/>
                  </a:moveTo>
                  <a:cubicBezTo>
                    <a:pt x="11879" y="48819"/>
                    <a:pt x="13812" y="56186"/>
                    <a:pt x="17679" y="61252"/>
                  </a:cubicBezTo>
                  <a:cubicBezTo>
                    <a:pt x="21546" y="66317"/>
                    <a:pt x="27231" y="68851"/>
                    <a:pt x="34736" y="68851"/>
                  </a:cubicBezTo>
                  <a:cubicBezTo>
                    <a:pt x="42241" y="68851"/>
                    <a:pt x="47926" y="66343"/>
                    <a:pt x="51794" y="61316"/>
                  </a:cubicBezTo>
                  <a:cubicBezTo>
                    <a:pt x="55706" y="56263"/>
                    <a:pt x="57663" y="48870"/>
                    <a:pt x="57663" y="39151"/>
                  </a:cubicBezTo>
                  <a:cubicBezTo>
                    <a:pt x="57663" y="29533"/>
                    <a:pt x="55706" y="22230"/>
                    <a:pt x="51794" y="17267"/>
                  </a:cubicBezTo>
                  <a:cubicBezTo>
                    <a:pt x="47926" y="12240"/>
                    <a:pt x="42195" y="9733"/>
                    <a:pt x="34598" y="9733"/>
                  </a:cubicBezTo>
                  <a:cubicBezTo>
                    <a:pt x="27094" y="9733"/>
                    <a:pt x="21432" y="12202"/>
                    <a:pt x="17610" y="17126"/>
                  </a:cubicBezTo>
                  <a:cubicBezTo>
                    <a:pt x="13789" y="22050"/>
                    <a:pt x="11879" y="29392"/>
                    <a:pt x="11879" y="39151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4" name="Freeform: Shape 453">
              <a:extLst>
                <a:ext uri="{FF2B5EF4-FFF2-40B4-BE49-F238E27FC236}">
                  <a16:creationId xmlns:a16="http://schemas.microsoft.com/office/drawing/2014/main" id="{4EC208FC-1A7C-4EE7-9B7E-A327975A3BBD}"/>
                </a:ext>
              </a:extLst>
            </p:cNvPr>
            <p:cNvSpPr/>
            <p:nvPr/>
          </p:nvSpPr>
          <p:spPr>
            <a:xfrm>
              <a:off x="961684" y="6839913"/>
              <a:ext cx="63255" cy="77065"/>
            </a:xfrm>
            <a:custGeom>
              <a:avLst/>
              <a:gdLst>
                <a:gd name="connsiteX0" fmla="*/ 51792 w 63255"/>
                <a:gd name="connsiteY0" fmla="*/ 77066 h 77065"/>
                <a:gd name="connsiteX1" fmla="*/ 51792 w 63255"/>
                <a:gd name="connsiteY1" fmla="*/ 28106 h 77065"/>
                <a:gd name="connsiteX2" fmla="*/ 47580 w 63255"/>
                <a:gd name="connsiteY2" fmla="*/ 14297 h 77065"/>
                <a:gd name="connsiteX3" fmla="*/ 34390 w 63255"/>
                <a:gd name="connsiteY3" fmla="*/ 9733 h 77065"/>
                <a:gd name="connsiteX4" fmla="*/ 16988 w 63255"/>
                <a:gd name="connsiteY4" fmla="*/ 16162 h 77065"/>
                <a:gd name="connsiteX5" fmla="*/ 11463 w 63255"/>
                <a:gd name="connsiteY5" fmla="*/ 37363 h 77065"/>
                <a:gd name="connsiteX6" fmla="*/ 11463 w 63255"/>
                <a:gd name="connsiteY6" fmla="*/ 77066 h 77065"/>
                <a:gd name="connsiteX7" fmla="*/ 0 w 63255"/>
                <a:gd name="connsiteY7" fmla="*/ 77066 h 77065"/>
                <a:gd name="connsiteX8" fmla="*/ 0 w 63255"/>
                <a:gd name="connsiteY8" fmla="*/ 1376 h 77065"/>
                <a:gd name="connsiteX9" fmla="*/ 9323 w 63255"/>
                <a:gd name="connsiteY9" fmla="*/ 1376 h 77065"/>
                <a:gd name="connsiteX10" fmla="*/ 11187 w 63255"/>
                <a:gd name="connsiteY10" fmla="*/ 11739 h 77065"/>
                <a:gd name="connsiteX11" fmla="*/ 11740 w 63255"/>
                <a:gd name="connsiteY11" fmla="*/ 11739 h 77065"/>
                <a:gd name="connsiteX12" fmla="*/ 21614 w 63255"/>
                <a:gd name="connsiteY12" fmla="*/ 3111 h 77065"/>
                <a:gd name="connsiteX13" fmla="*/ 35771 w 63255"/>
                <a:gd name="connsiteY13" fmla="*/ 0 h 77065"/>
                <a:gd name="connsiteX14" fmla="*/ 56350 w 63255"/>
                <a:gd name="connsiteY14" fmla="*/ 6622 h 77065"/>
                <a:gd name="connsiteX15" fmla="*/ 63256 w 63255"/>
                <a:gd name="connsiteY15" fmla="*/ 27694 h 77065"/>
                <a:gd name="connsiteX16" fmla="*/ 63256 w 63255"/>
                <a:gd name="connsiteY16" fmla="*/ 77066 h 77065"/>
                <a:gd name="connsiteX17" fmla="*/ 51792 w 63255"/>
                <a:gd name="connsiteY17" fmla="*/ 77066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3255" h="77065">
                  <a:moveTo>
                    <a:pt x="51792" y="77066"/>
                  </a:moveTo>
                  <a:lnTo>
                    <a:pt x="51792" y="28106"/>
                  </a:lnTo>
                  <a:cubicBezTo>
                    <a:pt x="51792" y="21934"/>
                    <a:pt x="50388" y="17332"/>
                    <a:pt x="47580" y="14297"/>
                  </a:cubicBezTo>
                  <a:cubicBezTo>
                    <a:pt x="44771" y="11250"/>
                    <a:pt x="40375" y="9733"/>
                    <a:pt x="34390" y="9733"/>
                  </a:cubicBezTo>
                  <a:cubicBezTo>
                    <a:pt x="26472" y="9733"/>
                    <a:pt x="20670" y="11880"/>
                    <a:pt x="16988" y="16162"/>
                  </a:cubicBezTo>
                  <a:cubicBezTo>
                    <a:pt x="13305" y="20443"/>
                    <a:pt x="11463" y="27502"/>
                    <a:pt x="11463" y="37363"/>
                  </a:cubicBezTo>
                  <a:lnTo>
                    <a:pt x="11463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323" y="1376"/>
                  </a:lnTo>
                  <a:lnTo>
                    <a:pt x="11187" y="11739"/>
                  </a:lnTo>
                  <a:lnTo>
                    <a:pt x="11740" y="11739"/>
                  </a:lnTo>
                  <a:cubicBezTo>
                    <a:pt x="14088" y="8011"/>
                    <a:pt x="17379" y="5131"/>
                    <a:pt x="21614" y="3111"/>
                  </a:cubicBezTo>
                  <a:cubicBezTo>
                    <a:pt x="25851" y="1029"/>
                    <a:pt x="30569" y="0"/>
                    <a:pt x="35771" y="0"/>
                  </a:cubicBezTo>
                  <a:cubicBezTo>
                    <a:pt x="44887" y="0"/>
                    <a:pt x="51746" y="2211"/>
                    <a:pt x="56350" y="6622"/>
                  </a:cubicBezTo>
                  <a:cubicBezTo>
                    <a:pt x="60954" y="11006"/>
                    <a:pt x="63256" y="18026"/>
                    <a:pt x="63256" y="27694"/>
                  </a:cubicBezTo>
                  <a:lnTo>
                    <a:pt x="63256" y="77066"/>
                  </a:lnTo>
                  <a:lnTo>
                    <a:pt x="51792" y="7706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5" name="Freeform: Shape 454">
              <a:extLst>
                <a:ext uri="{FF2B5EF4-FFF2-40B4-BE49-F238E27FC236}">
                  <a16:creationId xmlns:a16="http://schemas.microsoft.com/office/drawing/2014/main" id="{08DDCDB0-90A9-4C0D-B76A-0993E7FB5F65}"/>
                </a:ext>
              </a:extLst>
            </p:cNvPr>
            <p:cNvSpPr/>
            <p:nvPr/>
          </p:nvSpPr>
          <p:spPr>
            <a:xfrm>
              <a:off x="1073281" y="6841289"/>
              <a:ext cx="70990" cy="109671"/>
            </a:xfrm>
            <a:custGeom>
              <a:avLst/>
              <a:gdLst>
                <a:gd name="connsiteX0" fmla="*/ 0 w 70990"/>
                <a:gd name="connsiteY0" fmla="*/ 0 h 109671"/>
                <a:gd name="connsiteX1" fmla="*/ 12291 w 70990"/>
                <a:gd name="connsiteY1" fmla="*/ 0 h 109671"/>
                <a:gd name="connsiteX2" fmla="*/ 28865 w 70990"/>
                <a:gd name="connsiteY2" fmla="*/ 43161 h 109671"/>
                <a:gd name="connsiteX3" fmla="*/ 35634 w 70990"/>
                <a:gd name="connsiteY3" fmla="*/ 64505 h 109671"/>
                <a:gd name="connsiteX4" fmla="*/ 36185 w 70990"/>
                <a:gd name="connsiteY4" fmla="*/ 64505 h 109671"/>
                <a:gd name="connsiteX5" fmla="*/ 39915 w 70990"/>
                <a:gd name="connsiteY5" fmla="*/ 52483 h 109671"/>
                <a:gd name="connsiteX6" fmla="*/ 58698 w 70990"/>
                <a:gd name="connsiteY6" fmla="*/ 0 h 109671"/>
                <a:gd name="connsiteX7" fmla="*/ 70991 w 70990"/>
                <a:gd name="connsiteY7" fmla="*/ 0 h 109671"/>
                <a:gd name="connsiteX8" fmla="*/ 38465 w 70990"/>
                <a:gd name="connsiteY8" fmla="*/ 86181 h 109671"/>
                <a:gd name="connsiteX9" fmla="*/ 27139 w 70990"/>
                <a:gd name="connsiteY9" fmla="*/ 104285 h 109671"/>
                <a:gd name="connsiteX10" fmla="*/ 11325 w 70990"/>
                <a:gd name="connsiteY10" fmla="*/ 109672 h 109671"/>
                <a:gd name="connsiteX11" fmla="*/ 967 w 70990"/>
                <a:gd name="connsiteY11" fmla="*/ 108489 h 109671"/>
                <a:gd name="connsiteX12" fmla="*/ 967 w 70990"/>
                <a:gd name="connsiteY12" fmla="*/ 99309 h 109671"/>
                <a:gd name="connsiteX13" fmla="*/ 9460 w 70990"/>
                <a:gd name="connsiteY13" fmla="*/ 100132 h 109671"/>
                <a:gd name="connsiteX14" fmla="*/ 26311 w 70990"/>
                <a:gd name="connsiteY14" fmla="*/ 86876 h 109671"/>
                <a:gd name="connsiteX15" fmla="*/ 30523 w 70990"/>
                <a:gd name="connsiteY15" fmla="*/ 76102 h 109671"/>
                <a:gd name="connsiteX16" fmla="*/ 0 w 70990"/>
                <a:gd name="connsiteY16" fmla="*/ 0 h 10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0990" h="109671">
                  <a:moveTo>
                    <a:pt x="0" y="0"/>
                  </a:moveTo>
                  <a:lnTo>
                    <a:pt x="12291" y="0"/>
                  </a:lnTo>
                  <a:lnTo>
                    <a:pt x="28865" y="43161"/>
                  </a:lnTo>
                  <a:cubicBezTo>
                    <a:pt x="32503" y="53011"/>
                    <a:pt x="34758" y="60133"/>
                    <a:pt x="35634" y="64505"/>
                  </a:cubicBezTo>
                  <a:lnTo>
                    <a:pt x="36185" y="64505"/>
                  </a:lnTo>
                  <a:cubicBezTo>
                    <a:pt x="36784" y="62152"/>
                    <a:pt x="38028" y="58153"/>
                    <a:pt x="39915" y="52483"/>
                  </a:cubicBezTo>
                  <a:cubicBezTo>
                    <a:pt x="41849" y="46774"/>
                    <a:pt x="48109" y="29289"/>
                    <a:pt x="58698" y="0"/>
                  </a:cubicBezTo>
                  <a:lnTo>
                    <a:pt x="70991" y="0"/>
                  </a:lnTo>
                  <a:lnTo>
                    <a:pt x="38465" y="86181"/>
                  </a:lnTo>
                  <a:cubicBezTo>
                    <a:pt x="35241" y="94706"/>
                    <a:pt x="31467" y="100736"/>
                    <a:pt x="27139" y="104285"/>
                  </a:cubicBezTo>
                  <a:cubicBezTo>
                    <a:pt x="22857" y="107872"/>
                    <a:pt x="17586" y="109672"/>
                    <a:pt x="11325" y="109672"/>
                  </a:cubicBezTo>
                  <a:cubicBezTo>
                    <a:pt x="7826" y="109672"/>
                    <a:pt x="4373" y="109273"/>
                    <a:pt x="967" y="108489"/>
                  </a:cubicBezTo>
                  <a:lnTo>
                    <a:pt x="967" y="99309"/>
                  </a:lnTo>
                  <a:cubicBezTo>
                    <a:pt x="3498" y="99862"/>
                    <a:pt x="6329" y="100132"/>
                    <a:pt x="9460" y="100132"/>
                  </a:cubicBezTo>
                  <a:cubicBezTo>
                    <a:pt x="17333" y="100132"/>
                    <a:pt x="22950" y="95722"/>
                    <a:pt x="26311" y="86876"/>
                  </a:cubicBezTo>
                  <a:lnTo>
                    <a:pt x="30523" y="761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6" name="Freeform: Shape 455">
              <a:extLst>
                <a:ext uri="{FF2B5EF4-FFF2-40B4-BE49-F238E27FC236}">
                  <a16:creationId xmlns:a16="http://schemas.microsoft.com/office/drawing/2014/main" id="{4BC7A065-3B1E-4396-8A0B-B4101895B7E2}"/>
                </a:ext>
              </a:extLst>
            </p:cNvPr>
            <p:cNvSpPr/>
            <p:nvPr/>
          </p:nvSpPr>
          <p:spPr>
            <a:xfrm>
              <a:off x="1152351" y="6839913"/>
              <a:ext cx="69540" cy="78441"/>
            </a:xfrm>
            <a:custGeom>
              <a:avLst/>
              <a:gdLst>
                <a:gd name="connsiteX0" fmla="*/ 69541 w 69540"/>
                <a:gd name="connsiteY0" fmla="*/ 39151 h 78441"/>
                <a:gd name="connsiteX1" fmla="*/ 60218 w 69540"/>
                <a:gd name="connsiteY1" fmla="*/ 68092 h 78441"/>
                <a:gd name="connsiteX2" fmla="*/ 34458 w 69540"/>
                <a:gd name="connsiteY2" fmla="*/ 78442 h 78441"/>
                <a:gd name="connsiteX3" fmla="*/ 16435 w 69540"/>
                <a:gd name="connsiteY3" fmla="*/ 73685 h 78441"/>
                <a:gd name="connsiteX4" fmla="*/ 4281 w 69540"/>
                <a:gd name="connsiteY4" fmla="*/ 60004 h 78441"/>
                <a:gd name="connsiteX5" fmla="*/ 0 w 69540"/>
                <a:gd name="connsiteY5" fmla="*/ 39151 h 78441"/>
                <a:gd name="connsiteX6" fmla="*/ 9253 w 69540"/>
                <a:gd name="connsiteY6" fmla="*/ 10363 h 78441"/>
                <a:gd name="connsiteX7" fmla="*/ 34942 w 69540"/>
                <a:gd name="connsiteY7" fmla="*/ 0 h 78441"/>
                <a:gd name="connsiteX8" fmla="*/ 60148 w 69540"/>
                <a:gd name="connsiteY8" fmla="*/ 10569 h 78441"/>
                <a:gd name="connsiteX9" fmla="*/ 69541 w 69540"/>
                <a:gd name="connsiteY9" fmla="*/ 39151 h 78441"/>
                <a:gd name="connsiteX10" fmla="*/ 11877 w 69540"/>
                <a:gd name="connsiteY10" fmla="*/ 39151 h 78441"/>
                <a:gd name="connsiteX11" fmla="*/ 17679 w 69540"/>
                <a:gd name="connsiteY11" fmla="*/ 61252 h 78441"/>
                <a:gd name="connsiteX12" fmla="*/ 34735 w 69540"/>
                <a:gd name="connsiteY12" fmla="*/ 68851 h 78441"/>
                <a:gd name="connsiteX13" fmla="*/ 51792 w 69540"/>
                <a:gd name="connsiteY13" fmla="*/ 61316 h 78441"/>
                <a:gd name="connsiteX14" fmla="*/ 57662 w 69540"/>
                <a:gd name="connsiteY14" fmla="*/ 39151 h 78441"/>
                <a:gd name="connsiteX15" fmla="*/ 51792 w 69540"/>
                <a:gd name="connsiteY15" fmla="*/ 17267 h 78441"/>
                <a:gd name="connsiteX16" fmla="*/ 34597 w 69540"/>
                <a:gd name="connsiteY16" fmla="*/ 9733 h 78441"/>
                <a:gd name="connsiteX17" fmla="*/ 17609 w 69540"/>
                <a:gd name="connsiteY17" fmla="*/ 17126 h 78441"/>
                <a:gd name="connsiteX18" fmla="*/ 11877 w 69540"/>
                <a:gd name="connsiteY18" fmla="*/ 39151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9540" h="78441">
                  <a:moveTo>
                    <a:pt x="69541" y="39151"/>
                  </a:moveTo>
                  <a:cubicBezTo>
                    <a:pt x="69541" y="51493"/>
                    <a:pt x="66433" y="61136"/>
                    <a:pt x="60218" y="68092"/>
                  </a:cubicBezTo>
                  <a:cubicBezTo>
                    <a:pt x="54003" y="74996"/>
                    <a:pt x="45417" y="78442"/>
                    <a:pt x="34458" y="78442"/>
                  </a:cubicBezTo>
                  <a:cubicBezTo>
                    <a:pt x="27692" y="78442"/>
                    <a:pt x="21684" y="76860"/>
                    <a:pt x="16435" y="73685"/>
                  </a:cubicBezTo>
                  <a:cubicBezTo>
                    <a:pt x="11187" y="70509"/>
                    <a:pt x="7136" y="65945"/>
                    <a:pt x="4281" y="60004"/>
                  </a:cubicBezTo>
                  <a:cubicBezTo>
                    <a:pt x="1427" y="54065"/>
                    <a:pt x="0" y="47122"/>
                    <a:pt x="0" y="39151"/>
                  </a:cubicBezTo>
                  <a:cubicBezTo>
                    <a:pt x="0" y="26820"/>
                    <a:pt x="3085" y="17216"/>
                    <a:pt x="9253" y="10363"/>
                  </a:cubicBezTo>
                  <a:cubicBezTo>
                    <a:pt x="15422" y="3446"/>
                    <a:pt x="23985" y="0"/>
                    <a:pt x="34942" y="0"/>
                  </a:cubicBezTo>
                  <a:cubicBezTo>
                    <a:pt x="45531" y="0"/>
                    <a:pt x="53933" y="3523"/>
                    <a:pt x="60148" y="10569"/>
                  </a:cubicBezTo>
                  <a:cubicBezTo>
                    <a:pt x="66410" y="17602"/>
                    <a:pt x="69541" y="27142"/>
                    <a:pt x="69541" y="39151"/>
                  </a:cubicBezTo>
                  <a:close/>
                  <a:moveTo>
                    <a:pt x="11877" y="39151"/>
                  </a:moveTo>
                  <a:cubicBezTo>
                    <a:pt x="11877" y="48819"/>
                    <a:pt x="13811" y="56186"/>
                    <a:pt x="17679" y="61252"/>
                  </a:cubicBezTo>
                  <a:cubicBezTo>
                    <a:pt x="21546" y="66317"/>
                    <a:pt x="27231" y="68851"/>
                    <a:pt x="34735" y="68851"/>
                  </a:cubicBezTo>
                  <a:cubicBezTo>
                    <a:pt x="42240" y="68851"/>
                    <a:pt x="47925" y="66343"/>
                    <a:pt x="51792" y="61316"/>
                  </a:cubicBezTo>
                  <a:cubicBezTo>
                    <a:pt x="55706" y="56263"/>
                    <a:pt x="57662" y="48870"/>
                    <a:pt x="57662" y="39151"/>
                  </a:cubicBezTo>
                  <a:cubicBezTo>
                    <a:pt x="57662" y="29533"/>
                    <a:pt x="55706" y="22230"/>
                    <a:pt x="51792" y="17267"/>
                  </a:cubicBezTo>
                  <a:cubicBezTo>
                    <a:pt x="47925" y="12240"/>
                    <a:pt x="42193" y="9733"/>
                    <a:pt x="34597" y="9733"/>
                  </a:cubicBezTo>
                  <a:cubicBezTo>
                    <a:pt x="27093" y="9733"/>
                    <a:pt x="21430" y="12202"/>
                    <a:pt x="17609" y="17126"/>
                  </a:cubicBezTo>
                  <a:cubicBezTo>
                    <a:pt x="13788" y="22050"/>
                    <a:pt x="11877" y="29392"/>
                    <a:pt x="11877" y="39151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7" name="Freeform: Shape 456">
              <a:extLst>
                <a:ext uri="{FF2B5EF4-FFF2-40B4-BE49-F238E27FC236}">
                  <a16:creationId xmlns:a16="http://schemas.microsoft.com/office/drawing/2014/main" id="{C5BB58CE-58B8-45EF-AEC5-A4E008462CF2}"/>
                </a:ext>
              </a:extLst>
            </p:cNvPr>
            <p:cNvSpPr/>
            <p:nvPr/>
          </p:nvSpPr>
          <p:spPr>
            <a:xfrm>
              <a:off x="1241227" y="6841289"/>
              <a:ext cx="63325" cy="77065"/>
            </a:xfrm>
            <a:custGeom>
              <a:avLst/>
              <a:gdLst>
                <a:gd name="connsiteX0" fmla="*/ 11601 w 63325"/>
                <a:gd name="connsiteY0" fmla="*/ 0 h 77065"/>
                <a:gd name="connsiteX1" fmla="*/ 11601 w 63325"/>
                <a:gd name="connsiteY1" fmla="*/ 49102 h 77065"/>
                <a:gd name="connsiteX2" fmla="*/ 15814 w 63325"/>
                <a:gd name="connsiteY2" fmla="*/ 62910 h 77065"/>
                <a:gd name="connsiteX3" fmla="*/ 29003 w 63325"/>
                <a:gd name="connsiteY3" fmla="*/ 67475 h 77065"/>
                <a:gd name="connsiteX4" fmla="*/ 46341 w 63325"/>
                <a:gd name="connsiteY4" fmla="*/ 60982 h 77065"/>
                <a:gd name="connsiteX5" fmla="*/ 51857 w 63325"/>
                <a:gd name="connsiteY5" fmla="*/ 39780 h 77065"/>
                <a:gd name="connsiteX6" fmla="*/ 51857 w 63325"/>
                <a:gd name="connsiteY6" fmla="*/ 0 h 77065"/>
                <a:gd name="connsiteX7" fmla="*/ 63325 w 63325"/>
                <a:gd name="connsiteY7" fmla="*/ 0 h 77065"/>
                <a:gd name="connsiteX8" fmla="*/ 63325 w 63325"/>
                <a:gd name="connsiteY8" fmla="*/ 75690 h 77065"/>
                <a:gd name="connsiteX9" fmla="*/ 53862 w 63325"/>
                <a:gd name="connsiteY9" fmla="*/ 75690 h 77065"/>
                <a:gd name="connsiteX10" fmla="*/ 52204 w 63325"/>
                <a:gd name="connsiteY10" fmla="*/ 65533 h 77065"/>
                <a:gd name="connsiteX11" fmla="*/ 51587 w 63325"/>
                <a:gd name="connsiteY11" fmla="*/ 65533 h 77065"/>
                <a:gd name="connsiteX12" fmla="*/ 41779 w 63325"/>
                <a:gd name="connsiteY12" fmla="*/ 74096 h 77065"/>
                <a:gd name="connsiteX13" fmla="*/ 27553 w 63325"/>
                <a:gd name="connsiteY13" fmla="*/ 77066 h 77065"/>
                <a:gd name="connsiteX14" fmla="*/ 6836 w 63325"/>
                <a:gd name="connsiteY14" fmla="*/ 70509 h 77065"/>
                <a:gd name="connsiteX15" fmla="*/ 0 w 63325"/>
                <a:gd name="connsiteY15" fmla="*/ 49513 h 77065"/>
                <a:gd name="connsiteX16" fmla="*/ 0 w 63325"/>
                <a:gd name="connsiteY16" fmla="*/ 0 h 77065"/>
                <a:gd name="connsiteX17" fmla="*/ 11601 w 63325"/>
                <a:gd name="connsiteY17" fmla="*/ 0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3325" h="77065">
                  <a:moveTo>
                    <a:pt x="11601" y="0"/>
                  </a:moveTo>
                  <a:lnTo>
                    <a:pt x="11601" y="49102"/>
                  </a:lnTo>
                  <a:cubicBezTo>
                    <a:pt x="11601" y="55273"/>
                    <a:pt x="13005" y="59876"/>
                    <a:pt x="15814" y="62910"/>
                  </a:cubicBezTo>
                  <a:cubicBezTo>
                    <a:pt x="18622" y="65957"/>
                    <a:pt x="23018" y="67475"/>
                    <a:pt x="29003" y="67475"/>
                  </a:cubicBezTo>
                  <a:cubicBezTo>
                    <a:pt x="36922" y="67475"/>
                    <a:pt x="42700" y="65315"/>
                    <a:pt x="46341" y="60982"/>
                  </a:cubicBezTo>
                  <a:cubicBezTo>
                    <a:pt x="50018" y="56649"/>
                    <a:pt x="51857" y="49590"/>
                    <a:pt x="51857" y="39780"/>
                  </a:cubicBezTo>
                  <a:lnTo>
                    <a:pt x="51857" y="0"/>
                  </a:lnTo>
                  <a:lnTo>
                    <a:pt x="63325" y="0"/>
                  </a:lnTo>
                  <a:lnTo>
                    <a:pt x="63325" y="75690"/>
                  </a:lnTo>
                  <a:lnTo>
                    <a:pt x="53862" y="75690"/>
                  </a:lnTo>
                  <a:lnTo>
                    <a:pt x="52204" y="65533"/>
                  </a:lnTo>
                  <a:lnTo>
                    <a:pt x="51587" y="65533"/>
                  </a:lnTo>
                  <a:cubicBezTo>
                    <a:pt x="49234" y="69262"/>
                    <a:pt x="45968" y="72116"/>
                    <a:pt x="41779" y="74096"/>
                  </a:cubicBezTo>
                  <a:cubicBezTo>
                    <a:pt x="37635" y="76076"/>
                    <a:pt x="32894" y="77066"/>
                    <a:pt x="27553" y="77066"/>
                  </a:cubicBezTo>
                  <a:cubicBezTo>
                    <a:pt x="18346" y="77066"/>
                    <a:pt x="11440" y="74880"/>
                    <a:pt x="6836" y="70509"/>
                  </a:cubicBezTo>
                  <a:cubicBezTo>
                    <a:pt x="2278" y="66138"/>
                    <a:pt x="0" y="59143"/>
                    <a:pt x="0" y="49513"/>
                  </a:cubicBezTo>
                  <a:lnTo>
                    <a:pt x="0" y="0"/>
                  </a:lnTo>
                  <a:lnTo>
                    <a:pt x="11601" y="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8" name="Freeform: Shape 457">
              <a:extLst>
                <a:ext uri="{FF2B5EF4-FFF2-40B4-BE49-F238E27FC236}">
                  <a16:creationId xmlns:a16="http://schemas.microsoft.com/office/drawing/2014/main" id="{6F79A115-80A2-4B90-B7C8-BA3601314A6E}"/>
                </a:ext>
              </a:extLst>
            </p:cNvPr>
            <p:cNvSpPr/>
            <p:nvPr/>
          </p:nvSpPr>
          <p:spPr>
            <a:xfrm>
              <a:off x="1328929" y="6839913"/>
              <a:ext cx="43572" cy="77065"/>
            </a:xfrm>
            <a:custGeom>
              <a:avLst/>
              <a:gdLst>
                <a:gd name="connsiteX0" fmla="*/ 34534 w 43572"/>
                <a:gd name="connsiteY0" fmla="*/ 0 h 77065"/>
                <a:gd name="connsiteX1" fmla="*/ 43573 w 43572"/>
                <a:gd name="connsiteY1" fmla="*/ 823 h 77065"/>
                <a:gd name="connsiteX2" fmla="*/ 41991 w 43572"/>
                <a:gd name="connsiteY2" fmla="*/ 11456 h 77065"/>
                <a:gd name="connsiteX3" fmla="*/ 33699 w 43572"/>
                <a:gd name="connsiteY3" fmla="*/ 10428 h 77065"/>
                <a:gd name="connsiteX4" fmla="*/ 17949 w 43572"/>
                <a:gd name="connsiteY4" fmla="*/ 17884 h 77065"/>
                <a:gd name="connsiteX5" fmla="*/ 11469 w 43572"/>
                <a:gd name="connsiteY5" fmla="*/ 36463 h 77065"/>
                <a:gd name="connsiteX6" fmla="*/ 11469 w 43572"/>
                <a:gd name="connsiteY6" fmla="*/ 77066 h 77065"/>
                <a:gd name="connsiteX7" fmla="*/ 0 w 43572"/>
                <a:gd name="connsiteY7" fmla="*/ 77066 h 77065"/>
                <a:gd name="connsiteX8" fmla="*/ 0 w 43572"/>
                <a:gd name="connsiteY8" fmla="*/ 1376 h 77065"/>
                <a:gd name="connsiteX9" fmla="*/ 9463 w 43572"/>
                <a:gd name="connsiteY9" fmla="*/ 1376 h 77065"/>
                <a:gd name="connsiteX10" fmla="*/ 10774 w 43572"/>
                <a:gd name="connsiteY10" fmla="*/ 15403 h 77065"/>
                <a:gd name="connsiteX11" fmla="*/ 11327 w 43572"/>
                <a:gd name="connsiteY11" fmla="*/ 15403 h 77065"/>
                <a:gd name="connsiteX12" fmla="*/ 21471 w 43572"/>
                <a:gd name="connsiteY12" fmla="*/ 3999 h 77065"/>
                <a:gd name="connsiteX13" fmla="*/ 34534 w 43572"/>
                <a:gd name="connsiteY13" fmla="*/ 0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572" h="77065">
                  <a:moveTo>
                    <a:pt x="34534" y="0"/>
                  </a:moveTo>
                  <a:cubicBezTo>
                    <a:pt x="37890" y="0"/>
                    <a:pt x="40899" y="270"/>
                    <a:pt x="43573" y="823"/>
                  </a:cubicBezTo>
                  <a:lnTo>
                    <a:pt x="41991" y="11456"/>
                  </a:lnTo>
                  <a:cubicBezTo>
                    <a:pt x="38854" y="10774"/>
                    <a:pt x="36090" y="10428"/>
                    <a:pt x="33699" y="10428"/>
                  </a:cubicBezTo>
                  <a:cubicBezTo>
                    <a:pt x="27579" y="10428"/>
                    <a:pt x="22333" y="12909"/>
                    <a:pt x="17949" y="17884"/>
                  </a:cubicBezTo>
                  <a:cubicBezTo>
                    <a:pt x="13629" y="22860"/>
                    <a:pt x="11469" y="29045"/>
                    <a:pt x="11469" y="36463"/>
                  </a:cubicBezTo>
                  <a:lnTo>
                    <a:pt x="11469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463" y="1376"/>
                  </a:lnTo>
                  <a:lnTo>
                    <a:pt x="10774" y="15403"/>
                  </a:lnTo>
                  <a:lnTo>
                    <a:pt x="11327" y="15403"/>
                  </a:lnTo>
                  <a:cubicBezTo>
                    <a:pt x="14130" y="10466"/>
                    <a:pt x="17511" y="6673"/>
                    <a:pt x="21471" y="3999"/>
                  </a:cubicBezTo>
                  <a:cubicBezTo>
                    <a:pt x="25431" y="1337"/>
                    <a:pt x="29790" y="0"/>
                    <a:pt x="34534" y="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9" name="Freeform: Shape 458">
              <a:extLst>
                <a:ext uri="{FF2B5EF4-FFF2-40B4-BE49-F238E27FC236}">
                  <a16:creationId xmlns:a16="http://schemas.microsoft.com/office/drawing/2014/main" id="{C6A476FC-942F-4D91-8B26-C40C498336D7}"/>
                </a:ext>
              </a:extLst>
            </p:cNvPr>
            <p:cNvSpPr/>
            <p:nvPr/>
          </p:nvSpPr>
          <p:spPr>
            <a:xfrm>
              <a:off x="1423404" y="6839913"/>
              <a:ext cx="66638" cy="111047"/>
            </a:xfrm>
            <a:custGeom>
              <a:avLst/>
              <a:gdLst>
                <a:gd name="connsiteX0" fmla="*/ 35216 w 66638"/>
                <a:gd name="connsiteY0" fmla="*/ 78442 h 111047"/>
                <a:gd name="connsiteX1" fmla="*/ 21677 w 66638"/>
                <a:gd name="connsiteY1" fmla="*/ 75755 h 111047"/>
                <a:gd name="connsiteX2" fmla="*/ 11456 w 66638"/>
                <a:gd name="connsiteY2" fmla="*/ 67333 h 111047"/>
                <a:gd name="connsiteX3" fmla="*/ 10633 w 66638"/>
                <a:gd name="connsiteY3" fmla="*/ 67333 h 111047"/>
                <a:gd name="connsiteX4" fmla="*/ 11456 w 66638"/>
                <a:gd name="connsiteY4" fmla="*/ 79894 h 111047"/>
                <a:gd name="connsiteX5" fmla="*/ 11456 w 66638"/>
                <a:gd name="connsiteY5" fmla="*/ 111047 h 111047"/>
                <a:gd name="connsiteX6" fmla="*/ 0 w 66638"/>
                <a:gd name="connsiteY6" fmla="*/ 111047 h 111047"/>
                <a:gd name="connsiteX7" fmla="*/ 0 w 66638"/>
                <a:gd name="connsiteY7" fmla="*/ 1376 h 111047"/>
                <a:gd name="connsiteX8" fmla="*/ 9321 w 66638"/>
                <a:gd name="connsiteY8" fmla="*/ 1376 h 111047"/>
                <a:gd name="connsiteX9" fmla="*/ 10903 w 66638"/>
                <a:gd name="connsiteY9" fmla="*/ 11739 h 111047"/>
                <a:gd name="connsiteX10" fmla="*/ 11456 w 66638"/>
                <a:gd name="connsiteY10" fmla="*/ 11739 h 111047"/>
                <a:gd name="connsiteX11" fmla="*/ 21754 w 66638"/>
                <a:gd name="connsiteY11" fmla="*/ 2765 h 111047"/>
                <a:gd name="connsiteX12" fmla="*/ 35216 w 66638"/>
                <a:gd name="connsiteY12" fmla="*/ 0 h 111047"/>
                <a:gd name="connsiteX13" fmla="*/ 58423 w 66638"/>
                <a:gd name="connsiteY13" fmla="*/ 10286 h 111047"/>
                <a:gd name="connsiteX14" fmla="*/ 66639 w 66638"/>
                <a:gd name="connsiteY14" fmla="*/ 39151 h 111047"/>
                <a:gd name="connsiteX15" fmla="*/ 58281 w 66638"/>
                <a:gd name="connsiteY15" fmla="*/ 68156 h 111047"/>
                <a:gd name="connsiteX16" fmla="*/ 35216 w 66638"/>
                <a:gd name="connsiteY16" fmla="*/ 78442 h 111047"/>
                <a:gd name="connsiteX17" fmla="*/ 33557 w 66638"/>
                <a:gd name="connsiteY17" fmla="*/ 9733 h 111047"/>
                <a:gd name="connsiteX18" fmla="*/ 16779 w 66638"/>
                <a:gd name="connsiteY18" fmla="*/ 16162 h 111047"/>
                <a:gd name="connsiteX19" fmla="*/ 11456 w 66638"/>
                <a:gd name="connsiteY19" fmla="*/ 36605 h 111047"/>
                <a:gd name="connsiteX20" fmla="*/ 11456 w 66638"/>
                <a:gd name="connsiteY20" fmla="*/ 39151 h 111047"/>
                <a:gd name="connsiteX21" fmla="*/ 16779 w 66638"/>
                <a:gd name="connsiteY21" fmla="*/ 62010 h 111047"/>
                <a:gd name="connsiteX22" fmla="*/ 33827 w 66638"/>
                <a:gd name="connsiteY22" fmla="*/ 68851 h 111047"/>
                <a:gd name="connsiteX23" fmla="*/ 49166 w 66638"/>
                <a:gd name="connsiteY23" fmla="*/ 60904 h 111047"/>
                <a:gd name="connsiteX24" fmla="*/ 54759 w 66638"/>
                <a:gd name="connsiteY24" fmla="*/ 39022 h 111047"/>
                <a:gd name="connsiteX25" fmla="*/ 49166 w 66638"/>
                <a:gd name="connsiteY25" fmla="*/ 17332 h 111047"/>
                <a:gd name="connsiteX26" fmla="*/ 33557 w 66638"/>
                <a:gd name="connsiteY26" fmla="*/ 9733 h 111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6638" h="111047">
                  <a:moveTo>
                    <a:pt x="35216" y="78442"/>
                  </a:moveTo>
                  <a:cubicBezTo>
                    <a:pt x="30291" y="78442"/>
                    <a:pt x="25779" y="77555"/>
                    <a:pt x="21677" y="75755"/>
                  </a:cubicBezTo>
                  <a:cubicBezTo>
                    <a:pt x="17627" y="73916"/>
                    <a:pt x="14220" y="71100"/>
                    <a:pt x="11456" y="67333"/>
                  </a:cubicBezTo>
                  <a:lnTo>
                    <a:pt x="10633" y="67333"/>
                  </a:lnTo>
                  <a:cubicBezTo>
                    <a:pt x="11186" y="71743"/>
                    <a:pt x="11456" y="75934"/>
                    <a:pt x="11456" y="79894"/>
                  </a:cubicBezTo>
                  <a:lnTo>
                    <a:pt x="11456" y="111047"/>
                  </a:lnTo>
                  <a:lnTo>
                    <a:pt x="0" y="111047"/>
                  </a:lnTo>
                  <a:lnTo>
                    <a:pt x="0" y="1376"/>
                  </a:lnTo>
                  <a:lnTo>
                    <a:pt x="9321" y="1376"/>
                  </a:lnTo>
                  <a:lnTo>
                    <a:pt x="10903" y="11739"/>
                  </a:lnTo>
                  <a:lnTo>
                    <a:pt x="11456" y="11739"/>
                  </a:lnTo>
                  <a:cubicBezTo>
                    <a:pt x="14400" y="7599"/>
                    <a:pt x="17833" y="4603"/>
                    <a:pt x="21754" y="2765"/>
                  </a:cubicBezTo>
                  <a:cubicBezTo>
                    <a:pt x="25663" y="913"/>
                    <a:pt x="30150" y="0"/>
                    <a:pt x="35216" y="0"/>
                  </a:cubicBezTo>
                  <a:cubicBezTo>
                    <a:pt x="45244" y="0"/>
                    <a:pt x="52984" y="3433"/>
                    <a:pt x="58423" y="10286"/>
                  </a:cubicBezTo>
                  <a:cubicBezTo>
                    <a:pt x="63900" y="17152"/>
                    <a:pt x="66639" y="26769"/>
                    <a:pt x="66639" y="39151"/>
                  </a:cubicBezTo>
                  <a:cubicBezTo>
                    <a:pt x="66639" y="51583"/>
                    <a:pt x="63849" y="61252"/>
                    <a:pt x="58281" y="68156"/>
                  </a:cubicBezTo>
                  <a:cubicBezTo>
                    <a:pt x="52753" y="75022"/>
                    <a:pt x="45064" y="78442"/>
                    <a:pt x="35216" y="78442"/>
                  </a:cubicBezTo>
                  <a:close/>
                  <a:moveTo>
                    <a:pt x="33557" y="9733"/>
                  </a:moveTo>
                  <a:cubicBezTo>
                    <a:pt x="25817" y="9733"/>
                    <a:pt x="20224" y="11880"/>
                    <a:pt x="16779" y="16162"/>
                  </a:cubicBezTo>
                  <a:cubicBezTo>
                    <a:pt x="13320" y="20443"/>
                    <a:pt x="11546" y="27257"/>
                    <a:pt x="11456" y="36605"/>
                  </a:cubicBezTo>
                  <a:lnTo>
                    <a:pt x="11456" y="39151"/>
                  </a:lnTo>
                  <a:cubicBezTo>
                    <a:pt x="11456" y="49783"/>
                    <a:pt x="13230" y="57407"/>
                    <a:pt x="16779" y="62010"/>
                  </a:cubicBezTo>
                  <a:cubicBezTo>
                    <a:pt x="20327" y="66575"/>
                    <a:pt x="26010" y="68851"/>
                    <a:pt x="33827" y="68851"/>
                  </a:cubicBezTo>
                  <a:cubicBezTo>
                    <a:pt x="40371" y="68851"/>
                    <a:pt x="45476" y="66202"/>
                    <a:pt x="49166" y="60904"/>
                  </a:cubicBezTo>
                  <a:cubicBezTo>
                    <a:pt x="52894" y="55607"/>
                    <a:pt x="54759" y="48317"/>
                    <a:pt x="54759" y="39022"/>
                  </a:cubicBezTo>
                  <a:cubicBezTo>
                    <a:pt x="54759" y="29572"/>
                    <a:pt x="52894" y="22346"/>
                    <a:pt x="49166" y="17332"/>
                  </a:cubicBezTo>
                  <a:cubicBezTo>
                    <a:pt x="45476" y="12266"/>
                    <a:pt x="40281" y="9733"/>
                    <a:pt x="33557" y="973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0" name="Freeform: Shape 459">
              <a:extLst>
                <a:ext uri="{FF2B5EF4-FFF2-40B4-BE49-F238E27FC236}">
                  <a16:creationId xmlns:a16="http://schemas.microsoft.com/office/drawing/2014/main" id="{DB878FB5-844F-4444-A524-316522D4EB63}"/>
                </a:ext>
              </a:extLst>
            </p:cNvPr>
            <p:cNvSpPr/>
            <p:nvPr/>
          </p:nvSpPr>
          <p:spPr>
            <a:xfrm>
              <a:off x="1510138" y="6809532"/>
              <a:ext cx="63257" cy="107447"/>
            </a:xfrm>
            <a:custGeom>
              <a:avLst/>
              <a:gdLst>
                <a:gd name="connsiteX0" fmla="*/ 51789 w 63257"/>
                <a:gd name="connsiteY0" fmla="*/ 107447 h 107447"/>
                <a:gd name="connsiteX1" fmla="*/ 51789 w 63257"/>
                <a:gd name="connsiteY1" fmla="*/ 58487 h 107447"/>
                <a:gd name="connsiteX2" fmla="*/ 47571 w 63257"/>
                <a:gd name="connsiteY2" fmla="*/ 44678 h 107447"/>
                <a:gd name="connsiteX3" fmla="*/ 34393 w 63257"/>
                <a:gd name="connsiteY3" fmla="*/ 40114 h 107447"/>
                <a:gd name="connsiteX4" fmla="*/ 16920 w 63257"/>
                <a:gd name="connsiteY4" fmla="*/ 46607 h 107447"/>
                <a:gd name="connsiteX5" fmla="*/ 11456 w 63257"/>
                <a:gd name="connsiteY5" fmla="*/ 67873 h 107447"/>
                <a:gd name="connsiteX6" fmla="*/ 11456 w 63257"/>
                <a:gd name="connsiteY6" fmla="*/ 107447 h 107447"/>
                <a:gd name="connsiteX7" fmla="*/ 0 w 63257"/>
                <a:gd name="connsiteY7" fmla="*/ 107447 h 107447"/>
                <a:gd name="connsiteX8" fmla="*/ 0 w 63257"/>
                <a:gd name="connsiteY8" fmla="*/ 0 h 107447"/>
                <a:gd name="connsiteX9" fmla="*/ 11456 w 63257"/>
                <a:gd name="connsiteY9" fmla="*/ 0 h 107447"/>
                <a:gd name="connsiteX10" fmla="*/ 11456 w 63257"/>
                <a:gd name="connsiteY10" fmla="*/ 32516 h 107447"/>
                <a:gd name="connsiteX11" fmla="*/ 10903 w 63257"/>
                <a:gd name="connsiteY11" fmla="*/ 42261 h 107447"/>
                <a:gd name="connsiteX12" fmla="*/ 11597 w 63257"/>
                <a:gd name="connsiteY12" fmla="*/ 42261 h 107447"/>
                <a:gd name="connsiteX13" fmla="*/ 21201 w 63257"/>
                <a:gd name="connsiteY13" fmla="*/ 33698 h 107447"/>
                <a:gd name="connsiteX14" fmla="*/ 35486 w 63257"/>
                <a:gd name="connsiteY14" fmla="*/ 30523 h 107447"/>
                <a:gd name="connsiteX15" fmla="*/ 56276 w 63257"/>
                <a:gd name="connsiteY15" fmla="*/ 37144 h 107447"/>
                <a:gd name="connsiteX16" fmla="*/ 63257 w 63257"/>
                <a:gd name="connsiteY16" fmla="*/ 58075 h 107447"/>
                <a:gd name="connsiteX17" fmla="*/ 63257 w 63257"/>
                <a:gd name="connsiteY17" fmla="*/ 107447 h 107447"/>
                <a:gd name="connsiteX18" fmla="*/ 51789 w 63257"/>
                <a:gd name="connsiteY18" fmla="*/ 107447 h 107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3257" h="107447">
                  <a:moveTo>
                    <a:pt x="51789" y="107447"/>
                  </a:moveTo>
                  <a:lnTo>
                    <a:pt x="51789" y="58487"/>
                  </a:lnTo>
                  <a:cubicBezTo>
                    <a:pt x="51789" y="52315"/>
                    <a:pt x="50387" y="47713"/>
                    <a:pt x="47571" y="44678"/>
                  </a:cubicBezTo>
                  <a:cubicBezTo>
                    <a:pt x="44769" y="41631"/>
                    <a:pt x="40371" y="40114"/>
                    <a:pt x="34393" y="40114"/>
                  </a:cubicBezTo>
                  <a:cubicBezTo>
                    <a:pt x="26421" y="40114"/>
                    <a:pt x="20597" y="42275"/>
                    <a:pt x="16920" y="46607"/>
                  </a:cubicBezTo>
                  <a:cubicBezTo>
                    <a:pt x="13281" y="50940"/>
                    <a:pt x="11456" y="58024"/>
                    <a:pt x="11456" y="67873"/>
                  </a:cubicBezTo>
                  <a:lnTo>
                    <a:pt x="11456" y="107447"/>
                  </a:lnTo>
                  <a:lnTo>
                    <a:pt x="0" y="107447"/>
                  </a:lnTo>
                  <a:lnTo>
                    <a:pt x="0" y="0"/>
                  </a:lnTo>
                  <a:lnTo>
                    <a:pt x="11456" y="0"/>
                  </a:lnTo>
                  <a:lnTo>
                    <a:pt x="11456" y="32516"/>
                  </a:lnTo>
                  <a:cubicBezTo>
                    <a:pt x="11456" y="36437"/>
                    <a:pt x="11276" y="39677"/>
                    <a:pt x="10903" y="42261"/>
                  </a:cubicBezTo>
                  <a:lnTo>
                    <a:pt x="11597" y="42261"/>
                  </a:lnTo>
                  <a:cubicBezTo>
                    <a:pt x="13860" y="38622"/>
                    <a:pt x="17049" y="35768"/>
                    <a:pt x="21201" y="33698"/>
                  </a:cubicBezTo>
                  <a:cubicBezTo>
                    <a:pt x="25380" y="31577"/>
                    <a:pt x="30150" y="30523"/>
                    <a:pt x="35486" y="30523"/>
                  </a:cubicBezTo>
                  <a:cubicBezTo>
                    <a:pt x="44743" y="30523"/>
                    <a:pt x="51673" y="32721"/>
                    <a:pt x="56276" y="37144"/>
                  </a:cubicBezTo>
                  <a:cubicBezTo>
                    <a:pt x="60930" y="41516"/>
                    <a:pt x="63257" y="48497"/>
                    <a:pt x="63257" y="58075"/>
                  </a:cubicBezTo>
                  <a:lnTo>
                    <a:pt x="63257" y="107447"/>
                  </a:lnTo>
                  <a:lnTo>
                    <a:pt x="51789" y="107447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1" name="Freeform: Shape 460">
              <a:extLst>
                <a:ext uri="{FF2B5EF4-FFF2-40B4-BE49-F238E27FC236}">
                  <a16:creationId xmlns:a16="http://schemas.microsoft.com/office/drawing/2014/main" id="{6BDB1932-FE98-4D27-A703-01645FE999EC}"/>
                </a:ext>
              </a:extLst>
            </p:cNvPr>
            <p:cNvSpPr/>
            <p:nvPr/>
          </p:nvSpPr>
          <p:spPr>
            <a:xfrm>
              <a:off x="1592797" y="6839913"/>
              <a:ext cx="69544" cy="78441"/>
            </a:xfrm>
            <a:custGeom>
              <a:avLst/>
              <a:gdLst>
                <a:gd name="connsiteX0" fmla="*/ 69544 w 69544"/>
                <a:gd name="connsiteY0" fmla="*/ 39151 h 78441"/>
                <a:gd name="connsiteX1" fmla="*/ 60223 w 69544"/>
                <a:gd name="connsiteY1" fmla="*/ 68092 h 78441"/>
                <a:gd name="connsiteX2" fmla="*/ 34457 w 69544"/>
                <a:gd name="connsiteY2" fmla="*/ 78442 h 78441"/>
                <a:gd name="connsiteX3" fmla="*/ 16431 w 69544"/>
                <a:gd name="connsiteY3" fmla="*/ 73685 h 78441"/>
                <a:gd name="connsiteX4" fmla="*/ 4281 w 69544"/>
                <a:gd name="connsiteY4" fmla="*/ 60004 h 78441"/>
                <a:gd name="connsiteX5" fmla="*/ 0 w 69544"/>
                <a:gd name="connsiteY5" fmla="*/ 39151 h 78441"/>
                <a:gd name="connsiteX6" fmla="*/ 9257 w 69544"/>
                <a:gd name="connsiteY6" fmla="*/ 10363 h 78441"/>
                <a:gd name="connsiteX7" fmla="*/ 34946 w 69544"/>
                <a:gd name="connsiteY7" fmla="*/ 0 h 78441"/>
                <a:gd name="connsiteX8" fmla="*/ 60146 w 69544"/>
                <a:gd name="connsiteY8" fmla="*/ 10569 h 78441"/>
                <a:gd name="connsiteX9" fmla="*/ 69544 w 69544"/>
                <a:gd name="connsiteY9" fmla="*/ 39151 h 78441"/>
                <a:gd name="connsiteX10" fmla="*/ 11880 w 69544"/>
                <a:gd name="connsiteY10" fmla="*/ 39151 h 78441"/>
                <a:gd name="connsiteX11" fmla="*/ 17679 w 69544"/>
                <a:gd name="connsiteY11" fmla="*/ 61252 h 78441"/>
                <a:gd name="connsiteX12" fmla="*/ 34740 w 69544"/>
                <a:gd name="connsiteY12" fmla="*/ 68851 h 78441"/>
                <a:gd name="connsiteX13" fmla="*/ 51789 w 69544"/>
                <a:gd name="connsiteY13" fmla="*/ 61316 h 78441"/>
                <a:gd name="connsiteX14" fmla="*/ 57664 w 69544"/>
                <a:gd name="connsiteY14" fmla="*/ 39151 h 78441"/>
                <a:gd name="connsiteX15" fmla="*/ 51789 w 69544"/>
                <a:gd name="connsiteY15" fmla="*/ 17267 h 78441"/>
                <a:gd name="connsiteX16" fmla="*/ 34599 w 69544"/>
                <a:gd name="connsiteY16" fmla="*/ 9733 h 78441"/>
                <a:gd name="connsiteX17" fmla="*/ 17614 w 69544"/>
                <a:gd name="connsiteY17" fmla="*/ 17126 h 78441"/>
                <a:gd name="connsiteX18" fmla="*/ 11880 w 69544"/>
                <a:gd name="connsiteY18" fmla="*/ 39151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9544" h="78441">
                  <a:moveTo>
                    <a:pt x="69544" y="39151"/>
                  </a:moveTo>
                  <a:cubicBezTo>
                    <a:pt x="69544" y="51493"/>
                    <a:pt x="66433" y="61136"/>
                    <a:pt x="60223" y="68092"/>
                  </a:cubicBezTo>
                  <a:cubicBezTo>
                    <a:pt x="54000" y="74996"/>
                    <a:pt x="45411" y="78442"/>
                    <a:pt x="34457" y="78442"/>
                  </a:cubicBezTo>
                  <a:cubicBezTo>
                    <a:pt x="27694" y="78442"/>
                    <a:pt x="21677" y="76860"/>
                    <a:pt x="16431" y="73685"/>
                  </a:cubicBezTo>
                  <a:cubicBezTo>
                    <a:pt x="11186" y="70509"/>
                    <a:pt x="7136" y="65945"/>
                    <a:pt x="4281" y="60004"/>
                  </a:cubicBezTo>
                  <a:cubicBezTo>
                    <a:pt x="1427" y="54065"/>
                    <a:pt x="0" y="47122"/>
                    <a:pt x="0" y="39151"/>
                  </a:cubicBezTo>
                  <a:cubicBezTo>
                    <a:pt x="0" y="26820"/>
                    <a:pt x="3086" y="17216"/>
                    <a:pt x="9257" y="10363"/>
                  </a:cubicBezTo>
                  <a:cubicBezTo>
                    <a:pt x="15416" y="3446"/>
                    <a:pt x="23979" y="0"/>
                    <a:pt x="34946" y="0"/>
                  </a:cubicBezTo>
                  <a:cubicBezTo>
                    <a:pt x="45527" y="0"/>
                    <a:pt x="53936" y="3523"/>
                    <a:pt x="60146" y="10569"/>
                  </a:cubicBezTo>
                  <a:cubicBezTo>
                    <a:pt x="66407" y="17602"/>
                    <a:pt x="69544" y="27142"/>
                    <a:pt x="69544" y="39151"/>
                  </a:cubicBezTo>
                  <a:close/>
                  <a:moveTo>
                    <a:pt x="11880" y="39151"/>
                  </a:moveTo>
                  <a:cubicBezTo>
                    <a:pt x="11880" y="48819"/>
                    <a:pt x="13809" y="56186"/>
                    <a:pt x="17679" y="61252"/>
                  </a:cubicBezTo>
                  <a:cubicBezTo>
                    <a:pt x="21549" y="66317"/>
                    <a:pt x="27231" y="68851"/>
                    <a:pt x="34740" y="68851"/>
                  </a:cubicBezTo>
                  <a:cubicBezTo>
                    <a:pt x="42236" y="68851"/>
                    <a:pt x="47919" y="66343"/>
                    <a:pt x="51789" y="61316"/>
                  </a:cubicBezTo>
                  <a:cubicBezTo>
                    <a:pt x="55710" y="56263"/>
                    <a:pt x="57664" y="48870"/>
                    <a:pt x="57664" y="39151"/>
                  </a:cubicBezTo>
                  <a:cubicBezTo>
                    <a:pt x="57664" y="29533"/>
                    <a:pt x="55710" y="22230"/>
                    <a:pt x="51789" y="17267"/>
                  </a:cubicBezTo>
                  <a:cubicBezTo>
                    <a:pt x="47919" y="12240"/>
                    <a:pt x="42197" y="9733"/>
                    <a:pt x="34599" y="9733"/>
                  </a:cubicBezTo>
                  <a:cubicBezTo>
                    <a:pt x="27090" y="9733"/>
                    <a:pt x="21433" y="12202"/>
                    <a:pt x="17614" y="17126"/>
                  </a:cubicBezTo>
                  <a:cubicBezTo>
                    <a:pt x="13783" y="22050"/>
                    <a:pt x="11880" y="29392"/>
                    <a:pt x="11880" y="39151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2" name="Freeform: Shape 461">
              <a:extLst>
                <a:ext uri="{FF2B5EF4-FFF2-40B4-BE49-F238E27FC236}">
                  <a16:creationId xmlns:a16="http://schemas.microsoft.com/office/drawing/2014/main" id="{BF2DDC7E-9D4F-4C7B-A2F5-050A5A8615AA}"/>
                </a:ext>
              </a:extLst>
            </p:cNvPr>
            <p:cNvSpPr/>
            <p:nvPr/>
          </p:nvSpPr>
          <p:spPr>
            <a:xfrm>
              <a:off x="1682501" y="6839913"/>
              <a:ext cx="63257" cy="77065"/>
            </a:xfrm>
            <a:custGeom>
              <a:avLst/>
              <a:gdLst>
                <a:gd name="connsiteX0" fmla="*/ 51789 w 63257"/>
                <a:gd name="connsiteY0" fmla="*/ 77066 h 77065"/>
                <a:gd name="connsiteX1" fmla="*/ 51789 w 63257"/>
                <a:gd name="connsiteY1" fmla="*/ 28106 h 77065"/>
                <a:gd name="connsiteX2" fmla="*/ 47584 w 63257"/>
                <a:gd name="connsiteY2" fmla="*/ 14297 h 77065"/>
                <a:gd name="connsiteX3" fmla="*/ 34393 w 63257"/>
                <a:gd name="connsiteY3" fmla="*/ 9733 h 77065"/>
                <a:gd name="connsiteX4" fmla="*/ 16984 w 63257"/>
                <a:gd name="connsiteY4" fmla="*/ 16162 h 77065"/>
                <a:gd name="connsiteX5" fmla="*/ 11469 w 63257"/>
                <a:gd name="connsiteY5" fmla="*/ 37363 h 77065"/>
                <a:gd name="connsiteX6" fmla="*/ 11469 w 63257"/>
                <a:gd name="connsiteY6" fmla="*/ 77066 h 77065"/>
                <a:gd name="connsiteX7" fmla="*/ 0 w 63257"/>
                <a:gd name="connsiteY7" fmla="*/ 77066 h 77065"/>
                <a:gd name="connsiteX8" fmla="*/ 0 w 63257"/>
                <a:gd name="connsiteY8" fmla="*/ 1376 h 77065"/>
                <a:gd name="connsiteX9" fmla="*/ 9321 w 63257"/>
                <a:gd name="connsiteY9" fmla="*/ 1376 h 77065"/>
                <a:gd name="connsiteX10" fmla="*/ 11186 w 63257"/>
                <a:gd name="connsiteY10" fmla="*/ 11739 h 77065"/>
                <a:gd name="connsiteX11" fmla="*/ 11738 w 63257"/>
                <a:gd name="connsiteY11" fmla="*/ 11739 h 77065"/>
                <a:gd name="connsiteX12" fmla="*/ 21613 w 63257"/>
                <a:gd name="connsiteY12" fmla="*/ 3111 h 77065"/>
                <a:gd name="connsiteX13" fmla="*/ 35769 w 63257"/>
                <a:gd name="connsiteY13" fmla="*/ 0 h 77065"/>
                <a:gd name="connsiteX14" fmla="*/ 56353 w 63257"/>
                <a:gd name="connsiteY14" fmla="*/ 6622 h 77065"/>
                <a:gd name="connsiteX15" fmla="*/ 63257 w 63257"/>
                <a:gd name="connsiteY15" fmla="*/ 27694 h 77065"/>
                <a:gd name="connsiteX16" fmla="*/ 63257 w 63257"/>
                <a:gd name="connsiteY16" fmla="*/ 77066 h 77065"/>
                <a:gd name="connsiteX17" fmla="*/ 51789 w 63257"/>
                <a:gd name="connsiteY17" fmla="*/ 77066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3257" h="77065">
                  <a:moveTo>
                    <a:pt x="51789" y="77066"/>
                  </a:moveTo>
                  <a:lnTo>
                    <a:pt x="51789" y="28106"/>
                  </a:lnTo>
                  <a:cubicBezTo>
                    <a:pt x="51789" y="21934"/>
                    <a:pt x="50387" y="17332"/>
                    <a:pt x="47584" y="14297"/>
                  </a:cubicBezTo>
                  <a:cubicBezTo>
                    <a:pt x="44769" y="11250"/>
                    <a:pt x="40371" y="9733"/>
                    <a:pt x="34393" y="9733"/>
                  </a:cubicBezTo>
                  <a:cubicBezTo>
                    <a:pt x="26473" y="9733"/>
                    <a:pt x="20674" y="11880"/>
                    <a:pt x="16984" y="16162"/>
                  </a:cubicBezTo>
                  <a:cubicBezTo>
                    <a:pt x="13307" y="20443"/>
                    <a:pt x="11469" y="27502"/>
                    <a:pt x="11469" y="37363"/>
                  </a:cubicBezTo>
                  <a:lnTo>
                    <a:pt x="11469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321" y="1376"/>
                  </a:lnTo>
                  <a:lnTo>
                    <a:pt x="11186" y="11739"/>
                  </a:lnTo>
                  <a:lnTo>
                    <a:pt x="11738" y="11739"/>
                  </a:lnTo>
                  <a:cubicBezTo>
                    <a:pt x="14091" y="8011"/>
                    <a:pt x="17383" y="5131"/>
                    <a:pt x="21613" y="3111"/>
                  </a:cubicBezTo>
                  <a:cubicBezTo>
                    <a:pt x="25856" y="1029"/>
                    <a:pt x="30574" y="0"/>
                    <a:pt x="35769" y="0"/>
                  </a:cubicBezTo>
                  <a:cubicBezTo>
                    <a:pt x="44884" y="0"/>
                    <a:pt x="51750" y="2211"/>
                    <a:pt x="56353" y="6622"/>
                  </a:cubicBezTo>
                  <a:cubicBezTo>
                    <a:pt x="60956" y="11006"/>
                    <a:pt x="63257" y="18026"/>
                    <a:pt x="63257" y="27694"/>
                  </a:cubicBezTo>
                  <a:lnTo>
                    <a:pt x="63257" y="77066"/>
                  </a:lnTo>
                  <a:lnTo>
                    <a:pt x="51789" y="7706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3" name="Freeform: Shape 462">
              <a:extLst>
                <a:ext uri="{FF2B5EF4-FFF2-40B4-BE49-F238E27FC236}">
                  <a16:creationId xmlns:a16="http://schemas.microsoft.com/office/drawing/2014/main" id="{DBC3591D-FC18-450D-8591-45735249F9B5}"/>
                </a:ext>
              </a:extLst>
            </p:cNvPr>
            <p:cNvSpPr/>
            <p:nvPr/>
          </p:nvSpPr>
          <p:spPr>
            <a:xfrm>
              <a:off x="1765159" y="6839913"/>
              <a:ext cx="64015" cy="78441"/>
            </a:xfrm>
            <a:custGeom>
              <a:avLst/>
              <a:gdLst>
                <a:gd name="connsiteX0" fmla="*/ 36193 w 64015"/>
                <a:gd name="connsiteY0" fmla="*/ 78442 h 78441"/>
                <a:gd name="connsiteX1" fmla="*/ 9669 w 64015"/>
                <a:gd name="connsiteY1" fmla="*/ 68220 h 78441"/>
                <a:gd name="connsiteX2" fmla="*/ 0 w 64015"/>
                <a:gd name="connsiteY2" fmla="*/ 39844 h 78441"/>
                <a:gd name="connsiteX3" fmla="*/ 8974 w 64015"/>
                <a:gd name="connsiteY3" fmla="*/ 10774 h 78441"/>
                <a:gd name="connsiteX4" fmla="*/ 33223 w 64015"/>
                <a:gd name="connsiteY4" fmla="*/ 0 h 78441"/>
                <a:gd name="connsiteX5" fmla="*/ 55736 w 64015"/>
                <a:gd name="connsiteY5" fmla="*/ 9386 h 78441"/>
                <a:gd name="connsiteX6" fmla="*/ 64016 w 64015"/>
                <a:gd name="connsiteY6" fmla="*/ 34046 h 78441"/>
                <a:gd name="connsiteX7" fmla="*/ 64016 w 64015"/>
                <a:gd name="connsiteY7" fmla="*/ 41298 h 78441"/>
                <a:gd name="connsiteX8" fmla="*/ 11880 w 64015"/>
                <a:gd name="connsiteY8" fmla="*/ 41298 h 78441"/>
                <a:gd name="connsiteX9" fmla="*/ 18578 w 64015"/>
                <a:gd name="connsiteY9" fmla="*/ 61534 h 78441"/>
                <a:gd name="connsiteX10" fmla="*/ 36604 w 64015"/>
                <a:gd name="connsiteY10" fmla="*/ 68439 h 78441"/>
                <a:gd name="connsiteX11" fmla="*/ 60776 w 64015"/>
                <a:gd name="connsiteY11" fmla="*/ 63322 h 78441"/>
                <a:gd name="connsiteX12" fmla="*/ 60776 w 64015"/>
                <a:gd name="connsiteY12" fmla="*/ 73543 h 78441"/>
                <a:gd name="connsiteX13" fmla="*/ 49243 w 64015"/>
                <a:gd name="connsiteY13" fmla="*/ 77272 h 78441"/>
                <a:gd name="connsiteX14" fmla="*/ 36193 w 64015"/>
                <a:gd name="connsiteY14" fmla="*/ 78442 h 78441"/>
                <a:gd name="connsiteX15" fmla="*/ 33081 w 64015"/>
                <a:gd name="connsiteY15" fmla="*/ 9592 h 78441"/>
                <a:gd name="connsiteX16" fmla="*/ 18514 w 64015"/>
                <a:gd name="connsiteY16" fmla="*/ 15532 h 78441"/>
                <a:gd name="connsiteX17" fmla="*/ 12150 w 64015"/>
                <a:gd name="connsiteY17" fmla="*/ 31976 h 78441"/>
                <a:gd name="connsiteX18" fmla="*/ 51724 w 64015"/>
                <a:gd name="connsiteY18" fmla="*/ 31976 h 78441"/>
                <a:gd name="connsiteX19" fmla="*/ 46890 w 64015"/>
                <a:gd name="connsiteY19" fmla="*/ 15403 h 78441"/>
                <a:gd name="connsiteX20" fmla="*/ 33081 w 64015"/>
                <a:gd name="connsiteY20" fmla="*/ 959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4015" h="78441">
                  <a:moveTo>
                    <a:pt x="36193" y="78442"/>
                  </a:moveTo>
                  <a:cubicBezTo>
                    <a:pt x="24994" y="78442"/>
                    <a:pt x="16161" y="75034"/>
                    <a:pt x="9669" y="68220"/>
                  </a:cubicBezTo>
                  <a:cubicBezTo>
                    <a:pt x="3227" y="61419"/>
                    <a:pt x="0" y="51956"/>
                    <a:pt x="0" y="39844"/>
                  </a:cubicBezTo>
                  <a:cubicBezTo>
                    <a:pt x="0" y="27643"/>
                    <a:pt x="2996" y="17949"/>
                    <a:pt x="8974" y="10774"/>
                  </a:cubicBezTo>
                  <a:cubicBezTo>
                    <a:pt x="15004" y="3587"/>
                    <a:pt x="23091" y="0"/>
                    <a:pt x="33223" y="0"/>
                  </a:cubicBezTo>
                  <a:cubicBezTo>
                    <a:pt x="42699" y="0"/>
                    <a:pt x="50207" y="3125"/>
                    <a:pt x="55736" y="9386"/>
                  </a:cubicBezTo>
                  <a:cubicBezTo>
                    <a:pt x="61251" y="15608"/>
                    <a:pt x="64016" y="23825"/>
                    <a:pt x="64016" y="34046"/>
                  </a:cubicBezTo>
                  <a:lnTo>
                    <a:pt x="64016" y="41298"/>
                  </a:lnTo>
                  <a:lnTo>
                    <a:pt x="11880" y="41298"/>
                  </a:lnTo>
                  <a:cubicBezTo>
                    <a:pt x="12111" y="50182"/>
                    <a:pt x="14349" y="56919"/>
                    <a:pt x="18578" y="61534"/>
                  </a:cubicBezTo>
                  <a:cubicBezTo>
                    <a:pt x="22860" y="66138"/>
                    <a:pt x="28864" y="68439"/>
                    <a:pt x="36604" y="68439"/>
                  </a:cubicBezTo>
                  <a:cubicBezTo>
                    <a:pt x="44756" y="68439"/>
                    <a:pt x="52804" y="66729"/>
                    <a:pt x="60776" y="63322"/>
                  </a:cubicBezTo>
                  <a:lnTo>
                    <a:pt x="60776" y="73543"/>
                  </a:lnTo>
                  <a:cubicBezTo>
                    <a:pt x="56726" y="75292"/>
                    <a:pt x="52881" y="76539"/>
                    <a:pt x="49243" y="77272"/>
                  </a:cubicBezTo>
                  <a:cubicBezTo>
                    <a:pt x="45643" y="78056"/>
                    <a:pt x="41297" y="78442"/>
                    <a:pt x="36193" y="78442"/>
                  </a:cubicBezTo>
                  <a:close/>
                  <a:moveTo>
                    <a:pt x="33081" y="9592"/>
                  </a:moveTo>
                  <a:cubicBezTo>
                    <a:pt x="27000" y="9592"/>
                    <a:pt x="22140" y="11572"/>
                    <a:pt x="18514" y="15532"/>
                  </a:cubicBezTo>
                  <a:cubicBezTo>
                    <a:pt x="14914" y="19491"/>
                    <a:pt x="12806" y="24969"/>
                    <a:pt x="12150" y="31976"/>
                  </a:cubicBezTo>
                  <a:lnTo>
                    <a:pt x="51724" y="31976"/>
                  </a:lnTo>
                  <a:cubicBezTo>
                    <a:pt x="51724" y="24751"/>
                    <a:pt x="50117" y="19221"/>
                    <a:pt x="46890" y="15403"/>
                  </a:cubicBezTo>
                  <a:cubicBezTo>
                    <a:pt x="43663" y="11533"/>
                    <a:pt x="39060" y="9592"/>
                    <a:pt x="33081" y="959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6" name="Group 585">
            <a:extLst>
              <a:ext uri="{FF2B5EF4-FFF2-40B4-BE49-F238E27FC236}">
                <a16:creationId xmlns:a16="http://schemas.microsoft.com/office/drawing/2014/main" id="{26104B3A-EDC7-445B-B37A-F4CF84C40355}"/>
              </a:ext>
            </a:extLst>
          </p:cNvPr>
          <p:cNvGrpSpPr/>
          <p:nvPr/>
        </p:nvGrpSpPr>
        <p:grpSpPr>
          <a:xfrm>
            <a:off x="2301392" y="6629532"/>
            <a:ext cx="790431" cy="311477"/>
            <a:chOff x="2301392" y="6629532"/>
            <a:chExt cx="790431" cy="311477"/>
          </a:xfrm>
        </p:grpSpPr>
        <p:sp>
          <p:nvSpPr>
            <p:cNvPr id="464" name="Freeform: Shape 463">
              <a:extLst>
                <a:ext uri="{FF2B5EF4-FFF2-40B4-BE49-F238E27FC236}">
                  <a16:creationId xmlns:a16="http://schemas.microsoft.com/office/drawing/2014/main" id="{05132FC6-A8CD-40CA-95B1-03A7CB4BFE33}"/>
                </a:ext>
              </a:extLst>
            </p:cNvPr>
            <p:cNvSpPr/>
            <p:nvPr/>
          </p:nvSpPr>
          <p:spPr>
            <a:xfrm>
              <a:off x="2301392" y="6635601"/>
              <a:ext cx="89498" cy="101378"/>
            </a:xfrm>
            <a:custGeom>
              <a:avLst/>
              <a:gdLst>
                <a:gd name="connsiteX0" fmla="*/ 77349 w 89498"/>
                <a:gd name="connsiteY0" fmla="*/ 101379 h 101378"/>
                <a:gd name="connsiteX1" fmla="*/ 64774 w 89498"/>
                <a:gd name="connsiteY1" fmla="*/ 69262 h 101378"/>
                <a:gd name="connsiteX2" fmla="*/ 24313 w 89498"/>
                <a:gd name="connsiteY2" fmla="*/ 69262 h 101378"/>
                <a:gd name="connsiteX3" fmla="*/ 11880 w 89498"/>
                <a:gd name="connsiteY3" fmla="*/ 101379 h 101378"/>
                <a:gd name="connsiteX4" fmla="*/ 0 w 89498"/>
                <a:gd name="connsiteY4" fmla="*/ 101379 h 101378"/>
                <a:gd name="connsiteX5" fmla="*/ 39922 w 89498"/>
                <a:gd name="connsiteY5" fmla="*/ 0 h 101378"/>
                <a:gd name="connsiteX6" fmla="*/ 49796 w 89498"/>
                <a:gd name="connsiteY6" fmla="*/ 0 h 101378"/>
                <a:gd name="connsiteX7" fmla="*/ 89499 w 89498"/>
                <a:gd name="connsiteY7" fmla="*/ 101379 h 101378"/>
                <a:gd name="connsiteX8" fmla="*/ 77349 w 89498"/>
                <a:gd name="connsiteY8" fmla="*/ 101379 h 101378"/>
                <a:gd name="connsiteX9" fmla="*/ 61123 w 89498"/>
                <a:gd name="connsiteY9" fmla="*/ 58706 h 101378"/>
                <a:gd name="connsiteX10" fmla="*/ 49384 w 89498"/>
                <a:gd name="connsiteY10" fmla="*/ 27424 h 101378"/>
                <a:gd name="connsiteX11" fmla="*/ 44679 w 89498"/>
                <a:gd name="connsiteY11" fmla="*/ 12845 h 101378"/>
                <a:gd name="connsiteX12" fmla="*/ 40333 w 89498"/>
                <a:gd name="connsiteY12" fmla="*/ 27424 h 101378"/>
                <a:gd name="connsiteX13" fmla="*/ 28453 w 89498"/>
                <a:gd name="connsiteY13" fmla="*/ 58706 h 101378"/>
                <a:gd name="connsiteX14" fmla="*/ 61123 w 89498"/>
                <a:gd name="connsiteY14" fmla="*/ 58706 h 101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9498" h="101378">
                  <a:moveTo>
                    <a:pt x="77349" y="101379"/>
                  </a:moveTo>
                  <a:lnTo>
                    <a:pt x="64774" y="69262"/>
                  </a:lnTo>
                  <a:lnTo>
                    <a:pt x="24313" y="69262"/>
                  </a:lnTo>
                  <a:lnTo>
                    <a:pt x="11880" y="101379"/>
                  </a:lnTo>
                  <a:lnTo>
                    <a:pt x="0" y="101379"/>
                  </a:lnTo>
                  <a:lnTo>
                    <a:pt x="39922" y="0"/>
                  </a:lnTo>
                  <a:lnTo>
                    <a:pt x="49796" y="0"/>
                  </a:lnTo>
                  <a:lnTo>
                    <a:pt x="89499" y="101379"/>
                  </a:lnTo>
                  <a:lnTo>
                    <a:pt x="77349" y="101379"/>
                  </a:lnTo>
                  <a:close/>
                  <a:moveTo>
                    <a:pt x="61123" y="58706"/>
                  </a:moveTo>
                  <a:lnTo>
                    <a:pt x="49384" y="27424"/>
                  </a:lnTo>
                  <a:cubicBezTo>
                    <a:pt x="47854" y="23464"/>
                    <a:pt x="46299" y="18605"/>
                    <a:pt x="44679" y="12845"/>
                  </a:cubicBezTo>
                  <a:cubicBezTo>
                    <a:pt x="43676" y="17267"/>
                    <a:pt x="42223" y="22127"/>
                    <a:pt x="40333" y="27424"/>
                  </a:cubicBezTo>
                  <a:lnTo>
                    <a:pt x="28453" y="58706"/>
                  </a:lnTo>
                  <a:lnTo>
                    <a:pt x="61123" y="5870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5" name="Freeform: Shape 464">
              <a:extLst>
                <a:ext uri="{FF2B5EF4-FFF2-40B4-BE49-F238E27FC236}">
                  <a16:creationId xmlns:a16="http://schemas.microsoft.com/office/drawing/2014/main" id="{07A70936-CAE2-492F-9A00-ACA5E9435736}"/>
                </a:ext>
              </a:extLst>
            </p:cNvPr>
            <p:cNvSpPr/>
            <p:nvPr/>
          </p:nvSpPr>
          <p:spPr>
            <a:xfrm>
              <a:off x="2402077" y="6633184"/>
              <a:ext cx="13538" cy="103795"/>
            </a:xfrm>
            <a:custGeom>
              <a:avLst/>
              <a:gdLst>
                <a:gd name="connsiteX0" fmla="*/ 12433 w 13538"/>
                <a:gd name="connsiteY0" fmla="*/ 103796 h 103795"/>
                <a:gd name="connsiteX1" fmla="*/ 964 w 13538"/>
                <a:gd name="connsiteY1" fmla="*/ 103796 h 103795"/>
                <a:gd name="connsiteX2" fmla="*/ 964 w 13538"/>
                <a:gd name="connsiteY2" fmla="*/ 28105 h 103795"/>
                <a:gd name="connsiteX3" fmla="*/ 12433 w 13538"/>
                <a:gd name="connsiteY3" fmla="*/ 28105 h 103795"/>
                <a:gd name="connsiteX4" fmla="*/ 12433 w 13538"/>
                <a:gd name="connsiteY4" fmla="*/ 103796 h 103795"/>
                <a:gd name="connsiteX5" fmla="*/ 0 w 13538"/>
                <a:gd name="connsiteY5" fmla="*/ 7599 h 103795"/>
                <a:gd name="connsiteX6" fmla="*/ 1941 w 13538"/>
                <a:gd name="connsiteY6" fmla="*/ 1865 h 103795"/>
                <a:gd name="connsiteX7" fmla="*/ 6776 w 13538"/>
                <a:gd name="connsiteY7" fmla="*/ 0 h 103795"/>
                <a:gd name="connsiteX8" fmla="*/ 11533 w 13538"/>
                <a:gd name="connsiteY8" fmla="*/ 1865 h 103795"/>
                <a:gd name="connsiteX9" fmla="*/ 13538 w 13538"/>
                <a:gd name="connsiteY9" fmla="*/ 7599 h 103795"/>
                <a:gd name="connsiteX10" fmla="*/ 11533 w 13538"/>
                <a:gd name="connsiteY10" fmla="*/ 13397 h 103795"/>
                <a:gd name="connsiteX11" fmla="*/ 6776 w 13538"/>
                <a:gd name="connsiteY11" fmla="*/ 15262 h 103795"/>
                <a:gd name="connsiteX12" fmla="*/ 1941 w 13538"/>
                <a:gd name="connsiteY12" fmla="*/ 13397 h 103795"/>
                <a:gd name="connsiteX13" fmla="*/ 0 w 13538"/>
                <a:gd name="connsiteY13" fmla="*/ 7599 h 103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538" h="103795">
                  <a:moveTo>
                    <a:pt x="12433" y="103796"/>
                  </a:moveTo>
                  <a:lnTo>
                    <a:pt x="964" y="103796"/>
                  </a:lnTo>
                  <a:lnTo>
                    <a:pt x="964" y="28105"/>
                  </a:lnTo>
                  <a:lnTo>
                    <a:pt x="12433" y="28105"/>
                  </a:lnTo>
                  <a:lnTo>
                    <a:pt x="12433" y="103796"/>
                  </a:lnTo>
                  <a:close/>
                  <a:moveTo>
                    <a:pt x="0" y="7599"/>
                  </a:moveTo>
                  <a:cubicBezTo>
                    <a:pt x="0" y="4976"/>
                    <a:pt x="643" y="3060"/>
                    <a:pt x="1941" y="1865"/>
                  </a:cubicBezTo>
                  <a:cubicBezTo>
                    <a:pt x="3227" y="630"/>
                    <a:pt x="4834" y="0"/>
                    <a:pt x="6776" y="0"/>
                  </a:cubicBezTo>
                  <a:cubicBezTo>
                    <a:pt x="8614" y="0"/>
                    <a:pt x="10196" y="630"/>
                    <a:pt x="11533" y="1865"/>
                  </a:cubicBezTo>
                  <a:cubicBezTo>
                    <a:pt x="12870" y="3111"/>
                    <a:pt x="13538" y="5027"/>
                    <a:pt x="13538" y="7599"/>
                  </a:cubicBezTo>
                  <a:cubicBezTo>
                    <a:pt x="13538" y="10183"/>
                    <a:pt x="12870" y="12112"/>
                    <a:pt x="11533" y="13397"/>
                  </a:cubicBezTo>
                  <a:cubicBezTo>
                    <a:pt x="10196" y="14644"/>
                    <a:pt x="8614" y="15262"/>
                    <a:pt x="6776" y="15262"/>
                  </a:cubicBezTo>
                  <a:cubicBezTo>
                    <a:pt x="4834" y="15262"/>
                    <a:pt x="3227" y="14644"/>
                    <a:pt x="1941" y="13397"/>
                  </a:cubicBezTo>
                  <a:cubicBezTo>
                    <a:pt x="643" y="12112"/>
                    <a:pt x="0" y="10183"/>
                    <a:pt x="0" y="7599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6" name="Freeform: Shape 465">
              <a:extLst>
                <a:ext uri="{FF2B5EF4-FFF2-40B4-BE49-F238E27FC236}">
                  <a16:creationId xmlns:a16="http://schemas.microsoft.com/office/drawing/2014/main" id="{AFB02A60-6D17-470F-8969-057AE336A75D}"/>
                </a:ext>
              </a:extLst>
            </p:cNvPr>
            <p:cNvSpPr/>
            <p:nvPr/>
          </p:nvSpPr>
          <p:spPr>
            <a:xfrm>
              <a:off x="2438822" y="6659913"/>
              <a:ext cx="107935" cy="77065"/>
            </a:xfrm>
            <a:custGeom>
              <a:avLst/>
              <a:gdLst>
                <a:gd name="connsiteX0" fmla="*/ 96467 w 107935"/>
                <a:gd name="connsiteY0" fmla="*/ 77066 h 77065"/>
                <a:gd name="connsiteX1" fmla="*/ 96467 w 107935"/>
                <a:gd name="connsiteY1" fmla="*/ 27823 h 77065"/>
                <a:gd name="connsiteX2" fmla="*/ 92597 w 107935"/>
                <a:gd name="connsiteY2" fmla="*/ 14297 h 77065"/>
                <a:gd name="connsiteX3" fmla="*/ 80588 w 107935"/>
                <a:gd name="connsiteY3" fmla="*/ 9733 h 77065"/>
                <a:gd name="connsiteX4" fmla="*/ 64774 w 107935"/>
                <a:gd name="connsiteY4" fmla="*/ 15879 h 77065"/>
                <a:gd name="connsiteX5" fmla="*/ 59657 w 107935"/>
                <a:gd name="connsiteY5" fmla="*/ 34805 h 77065"/>
                <a:gd name="connsiteX6" fmla="*/ 59657 w 107935"/>
                <a:gd name="connsiteY6" fmla="*/ 77066 h 77065"/>
                <a:gd name="connsiteX7" fmla="*/ 48201 w 107935"/>
                <a:gd name="connsiteY7" fmla="*/ 77066 h 77065"/>
                <a:gd name="connsiteX8" fmla="*/ 48201 w 107935"/>
                <a:gd name="connsiteY8" fmla="*/ 27823 h 77065"/>
                <a:gd name="connsiteX9" fmla="*/ 44331 w 107935"/>
                <a:gd name="connsiteY9" fmla="*/ 14297 h 77065"/>
                <a:gd name="connsiteX10" fmla="*/ 32246 w 107935"/>
                <a:gd name="connsiteY10" fmla="*/ 9733 h 77065"/>
                <a:gd name="connsiteX11" fmla="*/ 16431 w 107935"/>
                <a:gd name="connsiteY11" fmla="*/ 16226 h 77065"/>
                <a:gd name="connsiteX12" fmla="*/ 11456 w 107935"/>
                <a:gd name="connsiteY12" fmla="*/ 37363 h 77065"/>
                <a:gd name="connsiteX13" fmla="*/ 11456 w 107935"/>
                <a:gd name="connsiteY13" fmla="*/ 77066 h 77065"/>
                <a:gd name="connsiteX14" fmla="*/ 0 w 107935"/>
                <a:gd name="connsiteY14" fmla="*/ 77066 h 77065"/>
                <a:gd name="connsiteX15" fmla="*/ 0 w 107935"/>
                <a:gd name="connsiteY15" fmla="*/ 1376 h 77065"/>
                <a:gd name="connsiteX16" fmla="*/ 9321 w 107935"/>
                <a:gd name="connsiteY16" fmla="*/ 1376 h 77065"/>
                <a:gd name="connsiteX17" fmla="*/ 11186 w 107935"/>
                <a:gd name="connsiteY17" fmla="*/ 11739 h 77065"/>
                <a:gd name="connsiteX18" fmla="*/ 11738 w 107935"/>
                <a:gd name="connsiteY18" fmla="*/ 11739 h 77065"/>
                <a:gd name="connsiteX19" fmla="*/ 20854 w 107935"/>
                <a:gd name="connsiteY19" fmla="*/ 3111 h 77065"/>
                <a:gd name="connsiteX20" fmla="*/ 34110 w 107935"/>
                <a:gd name="connsiteY20" fmla="*/ 0 h 77065"/>
                <a:gd name="connsiteX21" fmla="*/ 57317 w 107935"/>
                <a:gd name="connsiteY21" fmla="*/ 12845 h 77065"/>
                <a:gd name="connsiteX22" fmla="*/ 57870 w 107935"/>
                <a:gd name="connsiteY22" fmla="*/ 12845 h 77065"/>
                <a:gd name="connsiteX23" fmla="*/ 67667 w 107935"/>
                <a:gd name="connsiteY23" fmla="*/ 3446 h 77065"/>
                <a:gd name="connsiteX24" fmla="*/ 82311 w 107935"/>
                <a:gd name="connsiteY24" fmla="*/ 0 h 77065"/>
                <a:gd name="connsiteX25" fmla="*/ 101507 w 107935"/>
                <a:gd name="connsiteY25" fmla="*/ 6622 h 77065"/>
                <a:gd name="connsiteX26" fmla="*/ 107936 w 107935"/>
                <a:gd name="connsiteY26" fmla="*/ 27694 h 77065"/>
                <a:gd name="connsiteX27" fmla="*/ 107936 w 107935"/>
                <a:gd name="connsiteY27" fmla="*/ 77066 h 77065"/>
                <a:gd name="connsiteX28" fmla="*/ 96467 w 107935"/>
                <a:gd name="connsiteY28" fmla="*/ 77066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7935" h="77065">
                  <a:moveTo>
                    <a:pt x="96467" y="77066"/>
                  </a:moveTo>
                  <a:lnTo>
                    <a:pt x="96467" y="27823"/>
                  </a:lnTo>
                  <a:cubicBezTo>
                    <a:pt x="96467" y="21793"/>
                    <a:pt x="95181" y="17280"/>
                    <a:pt x="92597" y="14297"/>
                  </a:cubicBezTo>
                  <a:cubicBezTo>
                    <a:pt x="90026" y="11250"/>
                    <a:pt x="86014" y="9733"/>
                    <a:pt x="80588" y="9733"/>
                  </a:cubicBezTo>
                  <a:cubicBezTo>
                    <a:pt x="73453" y="9733"/>
                    <a:pt x="68181" y="11790"/>
                    <a:pt x="64774" y="15879"/>
                  </a:cubicBezTo>
                  <a:cubicBezTo>
                    <a:pt x="61367" y="19980"/>
                    <a:pt x="59657" y="26280"/>
                    <a:pt x="59657" y="34805"/>
                  </a:cubicBezTo>
                  <a:lnTo>
                    <a:pt x="59657" y="77066"/>
                  </a:lnTo>
                  <a:lnTo>
                    <a:pt x="48201" y="77066"/>
                  </a:lnTo>
                  <a:lnTo>
                    <a:pt x="48201" y="27823"/>
                  </a:lnTo>
                  <a:cubicBezTo>
                    <a:pt x="48201" y="21793"/>
                    <a:pt x="46903" y="17280"/>
                    <a:pt x="44331" y="14297"/>
                  </a:cubicBezTo>
                  <a:cubicBezTo>
                    <a:pt x="41747" y="11250"/>
                    <a:pt x="37723" y="9733"/>
                    <a:pt x="32246" y="9733"/>
                  </a:cubicBezTo>
                  <a:cubicBezTo>
                    <a:pt x="25058" y="9733"/>
                    <a:pt x="19787" y="11893"/>
                    <a:pt x="16431" y="16226"/>
                  </a:cubicBezTo>
                  <a:cubicBezTo>
                    <a:pt x="13114" y="20508"/>
                    <a:pt x="11456" y="27553"/>
                    <a:pt x="11456" y="37363"/>
                  </a:cubicBezTo>
                  <a:lnTo>
                    <a:pt x="11456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321" y="1376"/>
                  </a:lnTo>
                  <a:lnTo>
                    <a:pt x="11186" y="11739"/>
                  </a:lnTo>
                  <a:lnTo>
                    <a:pt x="11738" y="11739"/>
                  </a:lnTo>
                  <a:cubicBezTo>
                    <a:pt x="13898" y="8049"/>
                    <a:pt x="16933" y="5182"/>
                    <a:pt x="20854" y="3111"/>
                  </a:cubicBezTo>
                  <a:cubicBezTo>
                    <a:pt x="24814" y="1029"/>
                    <a:pt x="29224" y="0"/>
                    <a:pt x="34110" y="0"/>
                  </a:cubicBezTo>
                  <a:cubicBezTo>
                    <a:pt x="45939" y="0"/>
                    <a:pt x="53679" y="4282"/>
                    <a:pt x="57317" y="12845"/>
                  </a:cubicBezTo>
                  <a:lnTo>
                    <a:pt x="57870" y="12845"/>
                  </a:lnTo>
                  <a:cubicBezTo>
                    <a:pt x="60120" y="8885"/>
                    <a:pt x="63386" y="5747"/>
                    <a:pt x="67667" y="3446"/>
                  </a:cubicBezTo>
                  <a:cubicBezTo>
                    <a:pt x="71948" y="1144"/>
                    <a:pt x="76834" y="0"/>
                    <a:pt x="82311" y="0"/>
                  </a:cubicBezTo>
                  <a:cubicBezTo>
                    <a:pt x="90874" y="0"/>
                    <a:pt x="97277" y="2211"/>
                    <a:pt x="101507" y="6622"/>
                  </a:cubicBezTo>
                  <a:cubicBezTo>
                    <a:pt x="105789" y="11006"/>
                    <a:pt x="107936" y="18026"/>
                    <a:pt x="107936" y="27694"/>
                  </a:cubicBezTo>
                  <a:lnTo>
                    <a:pt x="107936" y="77066"/>
                  </a:lnTo>
                  <a:lnTo>
                    <a:pt x="96467" y="7706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7" name="Freeform: Shape 466">
              <a:extLst>
                <a:ext uri="{FF2B5EF4-FFF2-40B4-BE49-F238E27FC236}">
                  <a16:creationId xmlns:a16="http://schemas.microsoft.com/office/drawing/2014/main" id="{7D042FC2-6324-41DC-979B-13D970126D48}"/>
                </a:ext>
              </a:extLst>
            </p:cNvPr>
            <p:cNvSpPr/>
            <p:nvPr/>
          </p:nvSpPr>
          <p:spPr>
            <a:xfrm>
              <a:off x="2606209" y="6633184"/>
              <a:ext cx="13538" cy="103795"/>
            </a:xfrm>
            <a:custGeom>
              <a:avLst/>
              <a:gdLst>
                <a:gd name="connsiteX0" fmla="*/ 12433 w 13538"/>
                <a:gd name="connsiteY0" fmla="*/ 103796 h 103795"/>
                <a:gd name="connsiteX1" fmla="*/ 964 w 13538"/>
                <a:gd name="connsiteY1" fmla="*/ 103796 h 103795"/>
                <a:gd name="connsiteX2" fmla="*/ 964 w 13538"/>
                <a:gd name="connsiteY2" fmla="*/ 28105 h 103795"/>
                <a:gd name="connsiteX3" fmla="*/ 12433 w 13538"/>
                <a:gd name="connsiteY3" fmla="*/ 28105 h 103795"/>
                <a:gd name="connsiteX4" fmla="*/ 12433 w 13538"/>
                <a:gd name="connsiteY4" fmla="*/ 103796 h 103795"/>
                <a:gd name="connsiteX5" fmla="*/ 0 w 13538"/>
                <a:gd name="connsiteY5" fmla="*/ 7599 h 103795"/>
                <a:gd name="connsiteX6" fmla="*/ 1941 w 13538"/>
                <a:gd name="connsiteY6" fmla="*/ 1865 h 103795"/>
                <a:gd name="connsiteX7" fmla="*/ 6776 w 13538"/>
                <a:gd name="connsiteY7" fmla="*/ 0 h 103795"/>
                <a:gd name="connsiteX8" fmla="*/ 11533 w 13538"/>
                <a:gd name="connsiteY8" fmla="*/ 1865 h 103795"/>
                <a:gd name="connsiteX9" fmla="*/ 13538 w 13538"/>
                <a:gd name="connsiteY9" fmla="*/ 7599 h 103795"/>
                <a:gd name="connsiteX10" fmla="*/ 11533 w 13538"/>
                <a:gd name="connsiteY10" fmla="*/ 13397 h 103795"/>
                <a:gd name="connsiteX11" fmla="*/ 6776 w 13538"/>
                <a:gd name="connsiteY11" fmla="*/ 15262 h 103795"/>
                <a:gd name="connsiteX12" fmla="*/ 1941 w 13538"/>
                <a:gd name="connsiteY12" fmla="*/ 13397 h 103795"/>
                <a:gd name="connsiteX13" fmla="*/ 0 w 13538"/>
                <a:gd name="connsiteY13" fmla="*/ 7599 h 103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538" h="103795">
                  <a:moveTo>
                    <a:pt x="12433" y="103796"/>
                  </a:moveTo>
                  <a:lnTo>
                    <a:pt x="964" y="103796"/>
                  </a:lnTo>
                  <a:lnTo>
                    <a:pt x="964" y="28105"/>
                  </a:lnTo>
                  <a:lnTo>
                    <a:pt x="12433" y="28105"/>
                  </a:lnTo>
                  <a:lnTo>
                    <a:pt x="12433" y="103796"/>
                  </a:lnTo>
                  <a:close/>
                  <a:moveTo>
                    <a:pt x="0" y="7599"/>
                  </a:moveTo>
                  <a:cubicBezTo>
                    <a:pt x="0" y="4976"/>
                    <a:pt x="643" y="3060"/>
                    <a:pt x="1941" y="1865"/>
                  </a:cubicBezTo>
                  <a:cubicBezTo>
                    <a:pt x="3227" y="630"/>
                    <a:pt x="4834" y="0"/>
                    <a:pt x="6776" y="0"/>
                  </a:cubicBezTo>
                  <a:cubicBezTo>
                    <a:pt x="8614" y="0"/>
                    <a:pt x="10196" y="630"/>
                    <a:pt x="11533" y="1865"/>
                  </a:cubicBezTo>
                  <a:cubicBezTo>
                    <a:pt x="12870" y="3111"/>
                    <a:pt x="13538" y="5027"/>
                    <a:pt x="13538" y="7599"/>
                  </a:cubicBezTo>
                  <a:cubicBezTo>
                    <a:pt x="13538" y="10183"/>
                    <a:pt x="12870" y="12112"/>
                    <a:pt x="11533" y="13397"/>
                  </a:cubicBezTo>
                  <a:cubicBezTo>
                    <a:pt x="10196" y="14644"/>
                    <a:pt x="8614" y="15262"/>
                    <a:pt x="6776" y="15262"/>
                  </a:cubicBezTo>
                  <a:cubicBezTo>
                    <a:pt x="4834" y="15262"/>
                    <a:pt x="3227" y="14644"/>
                    <a:pt x="1941" y="13397"/>
                  </a:cubicBezTo>
                  <a:cubicBezTo>
                    <a:pt x="643" y="12112"/>
                    <a:pt x="0" y="10183"/>
                    <a:pt x="0" y="7599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8" name="Freeform: Shape 467">
              <a:extLst>
                <a:ext uri="{FF2B5EF4-FFF2-40B4-BE49-F238E27FC236}">
                  <a16:creationId xmlns:a16="http://schemas.microsoft.com/office/drawing/2014/main" id="{D7DCA9B2-6970-4B56-940E-3A53AD8191DD}"/>
                </a:ext>
              </a:extLst>
            </p:cNvPr>
            <p:cNvSpPr/>
            <p:nvPr/>
          </p:nvSpPr>
          <p:spPr>
            <a:xfrm>
              <a:off x="2632939" y="6643753"/>
              <a:ext cx="44820" cy="94602"/>
            </a:xfrm>
            <a:custGeom>
              <a:avLst/>
              <a:gdLst>
                <a:gd name="connsiteX0" fmla="*/ 34457 w 44820"/>
                <a:gd name="connsiteY0" fmla="*/ 85153 h 94602"/>
                <a:gd name="connsiteX1" fmla="*/ 40333 w 44820"/>
                <a:gd name="connsiteY1" fmla="*/ 84728 h 94602"/>
                <a:gd name="connsiteX2" fmla="*/ 44820 w 44820"/>
                <a:gd name="connsiteY2" fmla="*/ 83764 h 94602"/>
                <a:gd name="connsiteX3" fmla="*/ 44820 w 44820"/>
                <a:gd name="connsiteY3" fmla="*/ 92532 h 94602"/>
                <a:gd name="connsiteX4" fmla="*/ 39291 w 44820"/>
                <a:gd name="connsiteY4" fmla="*/ 93986 h 94602"/>
                <a:gd name="connsiteX5" fmla="*/ 32799 w 44820"/>
                <a:gd name="connsiteY5" fmla="*/ 94602 h 94602"/>
                <a:gd name="connsiteX6" fmla="*/ 10839 w 44820"/>
                <a:gd name="connsiteY6" fmla="*/ 71472 h 94602"/>
                <a:gd name="connsiteX7" fmla="*/ 10839 w 44820"/>
                <a:gd name="connsiteY7" fmla="*/ 26447 h 94602"/>
                <a:gd name="connsiteX8" fmla="*/ 0 w 44820"/>
                <a:gd name="connsiteY8" fmla="*/ 26447 h 94602"/>
                <a:gd name="connsiteX9" fmla="*/ 0 w 44820"/>
                <a:gd name="connsiteY9" fmla="*/ 20918 h 94602"/>
                <a:gd name="connsiteX10" fmla="*/ 10839 w 44820"/>
                <a:gd name="connsiteY10" fmla="*/ 16161 h 94602"/>
                <a:gd name="connsiteX11" fmla="*/ 15673 w 44820"/>
                <a:gd name="connsiteY11" fmla="*/ 0 h 94602"/>
                <a:gd name="connsiteX12" fmla="*/ 22307 w 44820"/>
                <a:gd name="connsiteY12" fmla="*/ 0 h 94602"/>
                <a:gd name="connsiteX13" fmla="*/ 22307 w 44820"/>
                <a:gd name="connsiteY13" fmla="*/ 17537 h 94602"/>
                <a:gd name="connsiteX14" fmla="*/ 44267 w 44820"/>
                <a:gd name="connsiteY14" fmla="*/ 17537 h 94602"/>
                <a:gd name="connsiteX15" fmla="*/ 44267 w 44820"/>
                <a:gd name="connsiteY15" fmla="*/ 26447 h 94602"/>
                <a:gd name="connsiteX16" fmla="*/ 22307 w 44820"/>
                <a:gd name="connsiteY16" fmla="*/ 26447 h 94602"/>
                <a:gd name="connsiteX17" fmla="*/ 22307 w 44820"/>
                <a:gd name="connsiteY17" fmla="*/ 70997 h 94602"/>
                <a:gd name="connsiteX18" fmla="*/ 25547 w 44820"/>
                <a:gd name="connsiteY18" fmla="*/ 81488 h 94602"/>
                <a:gd name="connsiteX19" fmla="*/ 34457 w 44820"/>
                <a:gd name="connsiteY19" fmla="*/ 85153 h 94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4820" h="94602">
                  <a:moveTo>
                    <a:pt x="34457" y="85153"/>
                  </a:moveTo>
                  <a:cubicBezTo>
                    <a:pt x="36489" y="85153"/>
                    <a:pt x="38443" y="85011"/>
                    <a:pt x="40333" y="84728"/>
                  </a:cubicBezTo>
                  <a:cubicBezTo>
                    <a:pt x="42210" y="84407"/>
                    <a:pt x="43714" y="84085"/>
                    <a:pt x="44820" y="83764"/>
                  </a:cubicBezTo>
                  <a:lnTo>
                    <a:pt x="44820" y="92532"/>
                  </a:lnTo>
                  <a:cubicBezTo>
                    <a:pt x="43573" y="93137"/>
                    <a:pt x="41734" y="93613"/>
                    <a:pt x="39291" y="93986"/>
                  </a:cubicBezTo>
                  <a:cubicBezTo>
                    <a:pt x="36900" y="94397"/>
                    <a:pt x="34727" y="94602"/>
                    <a:pt x="32799" y="94602"/>
                  </a:cubicBezTo>
                  <a:cubicBezTo>
                    <a:pt x="18154" y="94602"/>
                    <a:pt x="10839" y="86901"/>
                    <a:pt x="10839" y="71472"/>
                  </a:cubicBezTo>
                  <a:lnTo>
                    <a:pt x="10839" y="26447"/>
                  </a:lnTo>
                  <a:lnTo>
                    <a:pt x="0" y="26447"/>
                  </a:lnTo>
                  <a:lnTo>
                    <a:pt x="0" y="20918"/>
                  </a:lnTo>
                  <a:lnTo>
                    <a:pt x="10839" y="16161"/>
                  </a:lnTo>
                  <a:lnTo>
                    <a:pt x="15673" y="0"/>
                  </a:lnTo>
                  <a:lnTo>
                    <a:pt x="22307" y="0"/>
                  </a:lnTo>
                  <a:lnTo>
                    <a:pt x="22307" y="17537"/>
                  </a:lnTo>
                  <a:lnTo>
                    <a:pt x="44267" y="17537"/>
                  </a:lnTo>
                  <a:lnTo>
                    <a:pt x="44267" y="26447"/>
                  </a:lnTo>
                  <a:lnTo>
                    <a:pt x="22307" y="26447"/>
                  </a:lnTo>
                  <a:lnTo>
                    <a:pt x="22307" y="70997"/>
                  </a:lnTo>
                  <a:cubicBezTo>
                    <a:pt x="22307" y="75548"/>
                    <a:pt x="23387" y="79045"/>
                    <a:pt x="25547" y="81488"/>
                  </a:cubicBezTo>
                  <a:cubicBezTo>
                    <a:pt x="27707" y="83931"/>
                    <a:pt x="30677" y="85153"/>
                    <a:pt x="34457" y="8515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9" name="Freeform: Shape 468">
              <a:extLst>
                <a:ext uri="{FF2B5EF4-FFF2-40B4-BE49-F238E27FC236}">
                  <a16:creationId xmlns:a16="http://schemas.microsoft.com/office/drawing/2014/main" id="{8AD9F805-C760-4571-80F2-B3A35F9EDE6E}"/>
                </a:ext>
              </a:extLst>
            </p:cNvPr>
            <p:cNvSpPr/>
            <p:nvPr/>
          </p:nvSpPr>
          <p:spPr>
            <a:xfrm>
              <a:off x="2724019" y="6660055"/>
              <a:ext cx="60698" cy="78299"/>
            </a:xfrm>
            <a:custGeom>
              <a:avLst/>
              <a:gdLst>
                <a:gd name="connsiteX0" fmla="*/ 52213 w 60698"/>
                <a:gd name="connsiteY0" fmla="*/ 76924 h 78299"/>
                <a:gd name="connsiteX1" fmla="*/ 49937 w 60698"/>
                <a:gd name="connsiteY1" fmla="*/ 66149 h 78299"/>
                <a:gd name="connsiteX2" fmla="*/ 49384 w 60698"/>
                <a:gd name="connsiteY2" fmla="*/ 66149 h 78299"/>
                <a:gd name="connsiteX3" fmla="*/ 38057 w 60698"/>
                <a:gd name="connsiteY3" fmla="*/ 75818 h 78299"/>
                <a:gd name="connsiteX4" fmla="*/ 24030 w 60698"/>
                <a:gd name="connsiteY4" fmla="*/ 78300 h 78299"/>
                <a:gd name="connsiteX5" fmla="*/ 6351 w 60698"/>
                <a:gd name="connsiteY5" fmla="*/ 72501 h 78299"/>
                <a:gd name="connsiteX6" fmla="*/ 0 w 60698"/>
                <a:gd name="connsiteY6" fmla="*/ 56005 h 78299"/>
                <a:gd name="connsiteX7" fmla="*/ 36669 w 60698"/>
                <a:gd name="connsiteY7" fmla="*/ 31962 h 78299"/>
                <a:gd name="connsiteX8" fmla="*/ 49513 w 60698"/>
                <a:gd name="connsiteY8" fmla="*/ 31551 h 78299"/>
                <a:gd name="connsiteX9" fmla="*/ 49513 w 60698"/>
                <a:gd name="connsiteY9" fmla="*/ 26858 h 78299"/>
                <a:gd name="connsiteX10" fmla="*/ 45656 w 60698"/>
                <a:gd name="connsiteY10" fmla="*/ 13731 h 78299"/>
                <a:gd name="connsiteX11" fmla="*/ 33429 w 60698"/>
                <a:gd name="connsiteY11" fmla="*/ 9450 h 78299"/>
                <a:gd name="connsiteX12" fmla="*/ 12021 w 60698"/>
                <a:gd name="connsiteY12" fmla="*/ 15261 h 78299"/>
                <a:gd name="connsiteX13" fmla="*/ 8499 w 60698"/>
                <a:gd name="connsiteY13" fmla="*/ 6480 h 78299"/>
                <a:gd name="connsiteX14" fmla="*/ 20726 w 60698"/>
                <a:gd name="connsiteY14" fmla="*/ 1722 h 78299"/>
                <a:gd name="connsiteX15" fmla="*/ 34123 w 60698"/>
                <a:gd name="connsiteY15" fmla="*/ 0 h 78299"/>
                <a:gd name="connsiteX16" fmla="*/ 54141 w 60698"/>
                <a:gd name="connsiteY16" fmla="*/ 6004 h 78299"/>
                <a:gd name="connsiteX17" fmla="*/ 60699 w 60698"/>
                <a:gd name="connsiteY17" fmla="*/ 25264 h 78299"/>
                <a:gd name="connsiteX18" fmla="*/ 60699 w 60698"/>
                <a:gd name="connsiteY18" fmla="*/ 76924 h 78299"/>
                <a:gd name="connsiteX19" fmla="*/ 52213 w 60698"/>
                <a:gd name="connsiteY19" fmla="*/ 76924 h 78299"/>
                <a:gd name="connsiteX20" fmla="*/ 26319 w 60698"/>
                <a:gd name="connsiteY20" fmla="*/ 68850 h 78299"/>
                <a:gd name="connsiteX21" fmla="*/ 43097 w 60698"/>
                <a:gd name="connsiteY21" fmla="*/ 62974 h 78299"/>
                <a:gd name="connsiteX22" fmla="*/ 49243 w 60698"/>
                <a:gd name="connsiteY22" fmla="*/ 46543 h 78299"/>
                <a:gd name="connsiteX23" fmla="*/ 49243 w 60698"/>
                <a:gd name="connsiteY23" fmla="*/ 39702 h 78299"/>
                <a:gd name="connsiteX24" fmla="*/ 37774 w 60698"/>
                <a:gd name="connsiteY24" fmla="*/ 40191 h 78299"/>
                <a:gd name="connsiteX25" fmla="*/ 18026 w 60698"/>
                <a:gd name="connsiteY25" fmla="*/ 44473 h 78299"/>
                <a:gd name="connsiteX26" fmla="*/ 12021 w 60698"/>
                <a:gd name="connsiteY26" fmla="*/ 56134 h 78299"/>
                <a:gd name="connsiteX27" fmla="*/ 15750 w 60698"/>
                <a:gd name="connsiteY27" fmla="*/ 65597 h 78299"/>
                <a:gd name="connsiteX28" fmla="*/ 26319 w 60698"/>
                <a:gd name="connsiteY28" fmla="*/ 68850 h 78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0698" h="78299">
                  <a:moveTo>
                    <a:pt x="52213" y="76924"/>
                  </a:moveTo>
                  <a:lnTo>
                    <a:pt x="49937" y="66149"/>
                  </a:lnTo>
                  <a:lnTo>
                    <a:pt x="49384" y="66149"/>
                  </a:lnTo>
                  <a:cubicBezTo>
                    <a:pt x="45604" y="70894"/>
                    <a:pt x="41824" y="74121"/>
                    <a:pt x="38057" y="75818"/>
                  </a:cubicBezTo>
                  <a:cubicBezTo>
                    <a:pt x="34329" y="77477"/>
                    <a:pt x="29649" y="78300"/>
                    <a:pt x="24030" y="78300"/>
                  </a:cubicBezTo>
                  <a:cubicBezTo>
                    <a:pt x="16534" y="78300"/>
                    <a:pt x="10633" y="76371"/>
                    <a:pt x="6351" y="72501"/>
                  </a:cubicBezTo>
                  <a:cubicBezTo>
                    <a:pt x="2122" y="68631"/>
                    <a:pt x="0" y="63141"/>
                    <a:pt x="0" y="56005"/>
                  </a:cubicBezTo>
                  <a:cubicBezTo>
                    <a:pt x="0" y="40718"/>
                    <a:pt x="12227" y="32708"/>
                    <a:pt x="36669" y="31962"/>
                  </a:cubicBezTo>
                  <a:lnTo>
                    <a:pt x="49513" y="31551"/>
                  </a:lnTo>
                  <a:lnTo>
                    <a:pt x="49513" y="26858"/>
                  </a:lnTo>
                  <a:cubicBezTo>
                    <a:pt x="49513" y="20918"/>
                    <a:pt x="48227" y="16547"/>
                    <a:pt x="45656" y="13731"/>
                  </a:cubicBezTo>
                  <a:cubicBezTo>
                    <a:pt x="43123" y="10876"/>
                    <a:pt x="39047" y="9450"/>
                    <a:pt x="33429" y="9450"/>
                  </a:cubicBezTo>
                  <a:cubicBezTo>
                    <a:pt x="27116" y="9450"/>
                    <a:pt x="19980" y="11391"/>
                    <a:pt x="12021" y="15261"/>
                  </a:cubicBezTo>
                  <a:lnTo>
                    <a:pt x="8499" y="6480"/>
                  </a:lnTo>
                  <a:cubicBezTo>
                    <a:pt x="12227" y="4461"/>
                    <a:pt x="16303" y="2867"/>
                    <a:pt x="20726" y="1722"/>
                  </a:cubicBezTo>
                  <a:cubicBezTo>
                    <a:pt x="25187" y="565"/>
                    <a:pt x="29649" y="0"/>
                    <a:pt x="34123" y="0"/>
                  </a:cubicBezTo>
                  <a:cubicBezTo>
                    <a:pt x="43136" y="0"/>
                    <a:pt x="49821" y="1992"/>
                    <a:pt x="54141" y="6004"/>
                  </a:cubicBezTo>
                  <a:cubicBezTo>
                    <a:pt x="58513" y="10002"/>
                    <a:pt x="60699" y="16431"/>
                    <a:pt x="60699" y="25264"/>
                  </a:cubicBezTo>
                  <a:lnTo>
                    <a:pt x="60699" y="76924"/>
                  </a:lnTo>
                  <a:lnTo>
                    <a:pt x="52213" y="76924"/>
                  </a:lnTo>
                  <a:close/>
                  <a:moveTo>
                    <a:pt x="26319" y="68850"/>
                  </a:moveTo>
                  <a:cubicBezTo>
                    <a:pt x="33454" y="68850"/>
                    <a:pt x="39047" y="66882"/>
                    <a:pt x="43097" y="62974"/>
                  </a:cubicBezTo>
                  <a:cubicBezTo>
                    <a:pt x="47199" y="59066"/>
                    <a:pt x="49243" y="53588"/>
                    <a:pt x="49243" y="46543"/>
                  </a:cubicBezTo>
                  <a:lnTo>
                    <a:pt x="49243" y="39702"/>
                  </a:lnTo>
                  <a:lnTo>
                    <a:pt x="37774" y="40191"/>
                  </a:lnTo>
                  <a:cubicBezTo>
                    <a:pt x="28659" y="40513"/>
                    <a:pt x="22076" y="41940"/>
                    <a:pt x="18026" y="44473"/>
                  </a:cubicBezTo>
                  <a:cubicBezTo>
                    <a:pt x="14027" y="46954"/>
                    <a:pt x="12021" y="50849"/>
                    <a:pt x="12021" y="56134"/>
                  </a:cubicBezTo>
                  <a:cubicBezTo>
                    <a:pt x="12021" y="60287"/>
                    <a:pt x="13269" y="63437"/>
                    <a:pt x="15750" y="65597"/>
                  </a:cubicBezTo>
                  <a:cubicBezTo>
                    <a:pt x="18283" y="67757"/>
                    <a:pt x="21806" y="68850"/>
                    <a:pt x="26319" y="6885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0" name="Freeform: Shape 469">
              <a:extLst>
                <a:ext uri="{FF2B5EF4-FFF2-40B4-BE49-F238E27FC236}">
                  <a16:creationId xmlns:a16="http://schemas.microsoft.com/office/drawing/2014/main" id="{111BCBAF-CD5B-42B1-A6B6-52F3779ADE5F}"/>
                </a:ext>
              </a:extLst>
            </p:cNvPr>
            <p:cNvSpPr/>
            <p:nvPr/>
          </p:nvSpPr>
          <p:spPr>
            <a:xfrm>
              <a:off x="2798398" y="6643753"/>
              <a:ext cx="44820" cy="94602"/>
            </a:xfrm>
            <a:custGeom>
              <a:avLst/>
              <a:gdLst>
                <a:gd name="connsiteX0" fmla="*/ 34457 w 44820"/>
                <a:gd name="connsiteY0" fmla="*/ 85153 h 94602"/>
                <a:gd name="connsiteX1" fmla="*/ 40333 w 44820"/>
                <a:gd name="connsiteY1" fmla="*/ 84728 h 94602"/>
                <a:gd name="connsiteX2" fmla="*/ 44820 w 44820"/>
                <a:gd name="connsiteY2" fmla="*/ 83764 h 94602"/>
                <a:gd name="connsiteX3" fmla="*/ 44820 w 44820"/>
                <a:gd name="connsiteY3" fmla="*/ 92532 h 94602"/>
                <a:gd name="connsiteX4" fmla="*/ 39291 w 44820"/>
                <a:gd name="connsiteY4" fmla="*/ 93986 h 94602"/>
                <a:gd name="connsiteX5" fmla="*/ 32799 w 44820"/>
                <a:gd name="connsiteY5" fmla="*/ 94602 h 94602"/>
                <a:gd name="connsiteX6" fmla="*/ 10839 w 44820"/>
                <a:gd name="connsiteY6" fmla="*/ 71472 h 94602"/>
                <a:gd name="connsiteX7" fmla="*/ 10839 w 44820"/>
                <a:gd name="connsiteY7" fmla="*/ 26447 h 94602"/>
                <a:gd name="connsiteX8" fmla="*/ 0 w 44820"/>
                <a:gd name="connsiteY8" fmla="*/ 26447 h 94602"/>
                <a:gd name="connsiteX9" fmla="*/ 0 w 44820"/>
                <a:gd name="connsiteY9" fmla="*/ 20918 h 94602"/>
                <a:gd name="connsiteX10" fmla="*/ 10839 w 44820"/>
                <a:gd name="connsiteY10" fmla="*/ 16161 h 94602"/>
                <a:gd name="connsiteX11" fmla="*/ 15673 w 44820"/>
                <a:gd name="connsiteY11" fmla="*/ 0 h 94602"/>
                <a:gd name="connsiteX12" fmla="*/ 22307 w 44820"/>
                <a:gd name="connsiteY12" fmla="*/ 0 h 94602"/>
                <a:gd name="connsiteX13" fmla="*/ 22307 w 44820"/>
                <a:gd name="connsiteY13" fmla="*/ 17537 h 94602"/>
                <a:gd name="connsiteX14" fmla="*/ 44267 w 44820"/>
                <a:gd name="connsiteY14" fmla="*/ 17537 h 94602"/>
                <a:gd name="connsiteX15" fmla="*/ 44267 w 44820"/>
                <a:gd name="connsiteY15" fmla="*/ 26447 h 94602"/>
                <a:gd name="connsiteX16" fmla="*/ 22307 w 44820"/>
                <a:gd name="connsiteY16" fmla="*/ 26447 h 94602"/>
                <a:gd name="connsiteX17" fmla="*/ 22307 w 44820"/>
                <a:gd name="connsiteY17" fmla="*/ 70997 h 94602"/>
                <a:gd name="connsiteX18" fmla="*/ 25547 w 44820"/>
                <a:gd name="connsiteY18" fmla="*/ 81488 h 94602"/>
                <a:gd name="connsiteX19" fmla="*/ 34457 w 44820"/>
                <a:gd name="connsiteY19" fmla="*/ 85153 h 94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4820" h="94602">
                  <a:moveTo>
                    <a:pt x="34457" y="85153"/>
                  </a:moveTo>
                  <a:cubicBezTo>
                    <a:pt x="36489" y="85153"/>
                    <a:pt x="38443" y="85011"/>
                    <a:pt x="40333" y="84728"/>
                  </a:cubicBezTo>
                  <a:cubicBezTo>
                    <a:pt x="42210" y="84407"/>
                    <a:pt x="43714" y="84085"/>
                    <a:pt x="44820" y="83764"/>
                  </a:cubicBezTo>
                  <a:lnTo>
                    <a:pt x="44820" y="92532"/>
                  </a:lnTo>
                  <a:cubicBezTo>
                    <a:pt x="43573" y="93137"/>
                    <a:pt x="41734" y="93613"/>
                    <a:pt x="39291" y="93986"/>
                  </a:cubicBezTo>
                  <a:cubicBezTo>
                    <a:pt x="36900" y="94397"/>
                    <a:pt x="34740" y="94602"/>
                    <a:pt x="32799" y="94602"/>
                  </a:cubicBezTo>
                  <a:cubicBezTo>
                    <a:pt x="18167" y="94602"/>
                    <a:pt x="10839" y="86901"/>
                    <a:pt x="10839" y="71472"/>
                  </a:cubicBezTo>
                  <a:lnTo>
                    <a:pt x="10839" y="26447"/>
                  </a:lnTo>
                  <a:lnTo>
                    <a:pt x="0" y="26447"/>
                  </a:lnTo>
                  <a:lnTo>
                    <a:pt x="0" y="20918"/>
                  </a:lnTo>
                  <a:lnTo>
                    <a:pt x="10839" y="16161"/>
                  </a:lnTo>
                  <a:lnTo>
                    <a:pt x="15673" y="0"/>
                  </a:lnTo>
                  <a:lnTo>
                    <a:pt x="22307" y="0"/>
                  </a:lnTo>
                  <a:lnTo>
                    <a:pt x="22307" y="17537"/>
                  </a:lnTo>
                  <a:lnTo>
                    <a:pt x="44267" y="17537"/>
                  </a:lnTo>
                  <a:lnTo>
                    <a:pt x="44267" y="26447"/>
                  </a:lnTo>
                  <a:lnTo>
                    <a:pt x="22307" y="26447"/>
                  </a:lnTo>
                  <a:lnTo>
                    <a:pt x="22307" y="70997"/>
                  </a:lnTo>
                  <a:cubicBezTo>
                    <a:pt x="22307" y="75548"/>
                    <a:pt x="23387" y="79045"/>
                    <a:pt x="25547" y="81488"/>
                  </a:cubicBezTo>
                  <a:cubicBezTo>
                    <a:pt x="27720" y="83931"/>
                    <a:pt x="30690" y="85153"/>
                    <a:pt x="34457" y="8515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1" name="Freeform: Shape 470">
              <a:extLst>
                <a:ext uri="{FF2B5EF4-FFF2-40B4-BE49-F238E27FC236}">
                  <a16:creationId xmlns:a16="http://schemas.microsoft.com/office/drawing/2014/main" id="{B9791FC4-33F7-4BD1-8DD6-440F3E3ED887}"/>
                </a:ext>
              </a:extLst>
            </p:cNvPr>
            <p:cNvSpPr/>
            <p:nvPr/>
          </p:nvSpPr>
          <p:spPr>
            <a:xfrm>
              <a:off x="2885132" y="6643753"/>
              <a:ext cx="44819" cy="94602"/>
            </a:xfrm>
            <a:custGeom>
              <a:avLst/>
              <a:gdLst>
                <a:gd name="connsiteX0" fmla="*/ 34457 w 44819"/>
                <a:gd name="connsiteY0" fmla="*/ 85153 h 94602"/>
                <a:gd name="connsiteX1" fmla="*/ 40333 w 44819"/>
                <a:gd name="connsiteY1" fmla="*/ 84728 h 94602"/>
                <a:gd name="connsiteX2" fmla="*/ 44820 w 44819"/>
                <a:gd name="connsiteY2" fmla="*/ 83764 h 94602"/>
                <a:gd name="connsiteX3" fmla="*/ 44820 w 44819"/>
                <a:gd name="connsiteY3" fmla="*/ 92532 h 94602"/>
                <a:gd name="connsiteX4" fmla="*/ 39291 w 44819"/>
                <a:gd name="connsiteY4" fmla="*/ 93986 h 94602"/>
                <a:gd name="connsiteX5" fmla="*/ 32799 w 44819"/>
                <a:gd name="connsiteY5" fmla="*/ 94602 h 94602"/>
                <a:gd name="connsiteX6" fmla="*/ 10839 w 44819"/>
                <a:gd name="connsiteY6" fmla="*/ 71472 h 94602"/>
                <a:gd name="connsiteX7" fmla="*/ 10839 w 44819"/>
                <a:gd name="connsiteY7" fmla="*/ 26447 h 94602"/>
                <a:gd name="connsiteX8" fmla="*/ 0 w 44819"/>
                <a:gd name="connsiteY8" fmla="*/ 26447 h 94602"/>
                <a:gd name="connsiteX9" fmla="*/ 0 w 44819"/>
                <a:gd name="connsiteY9" fmla="*/ 20918 h 94602"/>
                <a:gd name="connsiteX10" fmla="*/ 10839 w 44819"/>
                <a:gd name="connsiteY10" fmla="*/ 16161 h 94602"/>
                <a:gd name="connsiteX11" fmla="*/ 15673 w 44819"/>
                <a:gd name="connsiteY11" fmla="*/ 0 h 94602"/>
                <a:gd name="connsiteX12" fmla="*/ 22307 w 44819"/>
                <a:gd name="connsiteY12" fmla="*/ 0 h 94602"/>
                <a:gd name="connsiteX13" fmla="*/ 22307 w 44819"/>
                <a:gd name="connsiteY13" fmla="*/ 17537 h 94602"/>
                <a:gd name="connsiteX14" fmla="*/ 44267 w 44819"/>
                <a:gd name="connsiteY14" fmla="*/ 17537 h 94602"/>
                <a:gd name="connsiteX15" fmla="*/ 44267 w 44819"/>
                <a:gd name="connsiteY15" fmla="*/ 26447 h 94602"/>
                <a:gd name="connsiteX16" fmla="*/ 22307 w 44819"/>
                <a:gd name="connsiteY16" fmla="*/ 26447 h 94602"/>
                <a:gd name="connsiteX17" fmla="*/ 22307 w 44819"/>
                <a:gd name="connsiteY17" fmla="*/ 70997 h 94602"/>
                <a:gd name="connsiteX18" fmla="*/ 25547 w 44819"/>
                <a:gd name="connsiteY18" fmla="*/ 81488 h 94602"/>
                <a:gd name="connsiteX19" fmla="*/ 34457 w 44819"/>
                <a:gd name="connsiteY19" fmla="*/ 85153 h 94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4819" h="94602">
                  <a:moveTo>
                    <a:pt x="34457" y="85153"/>
                  </a:moveTo>
                  <a:cubicBezTo>
                    <a:pt x="36489" y="85153"/>
                    <a:pt x="38443" y="85011"/>
                    <a:pt x="40333" y="84728"/>
                  </a:cubicBezTo>
                  <a:cubicBezTo>
                    <a:pt x="42223" y="84407"/>
                    <a:pt x="43714" y="84085"/>
                    <a:pt x="44820" y="83764"/>
                  </a:cubicBezTo>
                  <a:lnTo>
                    <a:pt x="44820" y="92532"/>
                  </a:lnTo>
                  <a:cubicBezTo>
                    <a:pt x="43573" y="93137"/>
                    <a:pt x="41734" y="93613"/>
                    <a:pt x="39291" y="93986"/>
                  </a:cubicBezTo>
                  <a:cubicBezTo>
                    <a:pt x="36900" y="94397"/>
                    <a:pt x="34740" y="94602"/>
                    <a:pt x="32799" y="94602"/>
                  </a:cubicBezTo>
                  <a:cubicBezTo>
                    <a:pt x="18167" y="94602"/>
                    <a:pt x="10839" y="86901"/>
                    <a:pt x="10839" y="71472"/>
                  </a:cubicBezTo>
                  <a:lnTo>
                    <a:pt x="10839" y="26447"/>
                  </a:lnTo>
                  <a:lnTo>
                    <a:pt x="0" y="26447"/>
                  </a:lnTo>
                  <a:lnTo>
                    <a:pt x="0" y="20918"/>
                  </a:lnTo>
                  <a:lnTo>
                    <a:pt x="10839" y="16161"/>
                  </a:lnTo>
                  <a:lnTo>
                    <a:pt x="15673" y="0"/>
                  </a:lnTo>
                  <a:lnTo>
                    <a:pt x="22307" y="0"/>
                  </a:lnTo>
                  <a:lnTo>
                    <a:pt x="22307" y="17537"/>
                  </a:lnTo>
                  <a:lnTo>
                    <a:pt x="44267" y="17537"/>
                  </a:lnTo>
                  <a:lnTo>
                    <a:pt x="44267" y="26447"/>
                  </a:lnTo>
                  <a:lnTo>
                    <a:pt x="22307" y="26447"/>
                  </a:lnTo>
                  <a:lnTo>
                    <a:pt x="22307" y="70997"/>
                  </a:lnTo>
                  <a:cubicBezTo>
                    <a:pt x="22307" y="75548"/>
                    <a:pt x="23387" y="79045"/>
                    <a:pt x="25547" y="81488"/>
                  </a:cubicBezTo>
                  <a:cubicBezTo>
                    <a:pt x="27720" y="83931"/>
                    <a:pt x="30690" y="85153"/>
                    <a:pt x="34457" y="8515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2" name="Freeform: Shape 471">
              <a:extLst>
                <a:ext uri="{FF2B5EF4-FFF2-40B4-BE49-F238E27FC236}">
                  <a16:creationId xmlns:a16="http://schemas.microsoft.com/office/drawing/2014/main" id="{37D044DF-03A6-4324-B721-69303391B4B8}"/>
                </a:ext>
              </a:extLst>
            </p:cNvPr>
            <p:cNvSpPr/>
            <p:nvPr/>
          </p:nvSpPr>
          <p:spPr>
            <a:xfrm>
              <a:off x="2945149" y="6629532"/>
              <a:ext cx="63244" cy="107447"/>
            </a:xfrm>
            <a:custGeom>
              <a:avLst/>
              <a:gdLst>
                <a:gd name="connsiteX0" fmla="*/ 51789 w 63244"/>
                <a:gd name="connsiteY0" fmla="*/ 107447 h 107447"/>
                <a:gd name="connsiteX1" fmla="*/ 51789 w 63244"/>
                <a:gd name="connsiteY1" fmla="*/ 58487 h 107447"/>
                <a:gd name="connsiteX2" fmla="*/ 47571 w 63244"/>
                <a:gd name="connsiteY2" fmla="*/ 44678 h 107447"/>
                <a:gd name="connsiteX3" fmla="*/ 34380 w 63244"/>
                <a:gd name="connsiteY3" fmla="*/ 40114 h 107447"/>
                <a:gd name="connsiteX4" fmla="*/ 16907 w 63244"/>
                <a:gd name="connsiteY4" fmla="*/ 46607 h 107447"/>
                <a:gd name="connsiteX5" fmla="*/ 11456 w 63244"/>
                <a:gd name="connsiteY5" fmla="*/ 67873 h 107447"/>
                <a:gd name="connsiteX6" fmla="*/ 11456 w 63244"/>
                <a:gd name="connsiteY6" fmla="*/ 107447 h 107447"/>
                <a:gd name="connsiteX7" fmla="*/ 0 w 63244"/>
                <a:gd name="connsiteY7" fmla="*/ 107447 h 107447"/>
                <a:gd name="connsiteX8" fmla="*/ 0 w 63244"/>
                <a:gd name="connsiteY8" fmla="*/ 0 h 107447"/>
                <a:gd name="connsiteX9" fmla="*/ 11456 w 63244"/>
                <a:gd name="connsiteY9" fmla="*/ 0 h 107447"/>
                <a:gd name="connsiteX10" fmla="*/ 11456 w 63244"/>
                <a:gd name="connsiteY10" fmla="*/ 32516 h 107447"/>
                <a:gd name="connsiteX11" fmla="*/ 10903 w 63244"/>
                <a:gd name="connsiteY11" fmla="*/ 42261 h 107447"/>
                <a:gd name="connsiteX12" fmla="*/ 11597 w 63244"/>
                <a:gd name="connsiteY12" fmla="*/ 42261 h 107447"/>
                <a:gd name="connsiteX13" fmla="*/ 21189 w 63244"/>
                <a:gd name="connsiteY13" fmla="*/ 33698 h 107447"/>
                <a:gd name="connsiteX14" fmla="*/ 35486 w 63244"/>
                <a:gd name="connsiteY14" fmla="*/ 30523 h 107447"/>
                <a:gd name="connsiteX15" fmla="*/ 56276 w 63244"/>
                <a:gd name="connsiteY15" fmla="*/ 37144 h 107447"/>
                <a:gd name="connsiteX16" fmla="*/ 63244 w 63244"/>
                <a:gd name="connsiteY16" fmla="*/ 58075 h 107447"/>
                <a:gd name="connsiteX17" fmla="*/ 63244 w 63244"/>
                <a:gd name="connsiteY17" fmla="*/ 107447 h 107447"/>
                <a:gd name="connsiteX18" fmla="*/ 51789 w 63244"/>
                <a:gd name="connsiteY18" fmla="*/ 107447 h 107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3244" h="107447">
                  <a:moveTo>
                    <a:pt x="51789" y="107447"/>
                  </a:moveTo>
                  <a:lnTo>
                    <a:pt x="51789" y="58487"/>
                  </a:lnTo>
                  <a:cubicBezTo>
                    <a:pt x="51789" y="52315"/>
                    <a:pt x="50387" y="47713"/>
                    <a:pt x="47571" y="44678"/>
                  </a:cubicBezTo>
                  <a:cubicBezTo>
                    <a:pt x="44769" y="41631"/>
                    <a:pt x="40371" y="40114"/>
                    <a:pt x="34380" y="40114"/>
                  </a:cubicBezTo>
                  <a:cubicBezTo>
                    <a:pt x="26421" y="40114"/>
                    <a:pt x="20597" y="42275"/>
                    <a:pt x="16907" y="46607"/>
                  </a:cubicBezTo>
                  <a:cubicBezTo>
                    <a:pt x="13281" y="50940"/>
                    <a:pt x="11456" y="58024"/>
                    <a:pt x="11456" y="67873"/>
                  </a:cubicBezTo>
                  <a:lnTo>
                    <a:pt x="11456" y="107447"/>
                  </a:lnTo>
                  <a:lnTo>
                    <a:pt x="0" y="107447"/>
                  </a:lnTo>
                  <a:lnTo>
                    <a:pt x="0" y="0"/>
                  </a:lnTo>
                  <a:lnTo>
                    <a:pt x="11456" y="0"/>
                  </a:lnTo>
                  <a:lnTo>
                    <a:pt x="11456" y="32516"/>
                  </a:lnTo>
                  <a:cubicBezTo>
                    <a:pt x="11456" y="36437"/>
                    <a:pt x="11276" y="39677"/>
                    <a:pt x="10903" y="42261"/>
                  </a:cubicBezTo>
                  <a:lnTo>
                    <a:pt x="11597" y="42261"/>
                  </a:lnTo>
                  <a:cubicBezTo>
                    <a:pt x="13847" y="38622"/>
                    <a:pt x="17049" y="35768"/>
                    <a:pt x="21189" y="33698"/>
                  </a:cubicBezTo>
                  <a:cubicBezTo>
                    <a:pt x="25380" y="31577"/>
                    <a:pt x="30150" y="30523"/>
                    <a:pt x="35486" y="30523"/>
                  </a:cubicBezTo>
                  <a:cubicBezTo>
                    <a:pt x="44743" y="30523"/>
                    <a:pt x="51673" y="32721"/>
                    <a:pt x="56276" y="37144"/>
                  </a:cubicBezTo>
                  <a:cubicBezTo>
                    <a:pt x="60930" y="41516"/>
                    <a:pt x="63244" y="48497"/>
                    <a:pt x="63244" y="58075"/>
                  </a:cubicBezTo>
                  <a:lnTo>
                    <a:pt x="63244" y="107447"/>
                  </a:lnTo>
                  <a:lnTo>
                    <a:pt x="51789" y="107447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3" name="Freeform: Shape 472">
              <a:extLst>
                <a:ext uri="{FF2B5EF4-FFF2-40B4-BE49-F238E27FC236}">
                  <a16:creationId xmlns:a16="http://schemas.microsoft.com/office/drawing/2014/main" id="{3D51E6FF-F762-4DF7-8A65-8A11C08EC7A5}"/>
                </a:ext>
              </a:extLst>
            </p:cNvPr>
            <p:cNvSpPr/>
            <p:nvPr/>
          </p:nvSpPr>
          <p:spPr>
            <a:xfrm>
              <a:off x="3027808" y="6659913"/>
              <a:ext cx="64015" cy="78441"/>
            </a:xfrm>
            <a:custGeom>
              <a:avLst/>
              <a:gdLst>
                <a:gd name="connsiteX0" fmla="*/ 36180 w 64015"/>
                <a:gd name="connsiteY0" fmla="*/ 78442 h 78441"/>
                <a:gd name="connsiteX1" fmla="*/ 9669 w 64015"/>
                <a:gd name="connsiteY1" fmla="*/ 68220 h 78441"/>
                <a:gd name="connsiteX2" fmla="*/ 0 w 64015"/>
                <a:gd name="connsiteY2" fmla="*/ 39844 h 78441"/>
                <a:gd name="connsiteX3" fmla="*/ 8974 w 64015"/>
                <a:gd name="connsiteY3" fmla="*/ 10774 h 78441"/>
                <a:gd name="connsiteX4" fmla="*/ 33210 w 64015"/>
                <a:gd name="connsiteY4" fmla="*/ 0 h 78441"/>
                <a:gd name="connsiteX5" fmla="*/ 55723 w 64015"/>
                <a:gd name="connsiteY5" fmla="*/ 9386 h 78441"/>
                <a:gd name="connsiteX6" fmla="*/ 64016 w 64015"/>
                <a:gd name="connsiteY6" fmla="*/ 34046 h 78441"/>
                <a:gd name="connsiteX7" fmla="*/ 64016 w 64015"/>
                <a:gd name="connsiteY7" fmla="*/ 41298 h 78441"/>
                <a:gd name="connsiteX8" fmla="*/ 11880 w 64015"/>
                <a:gd name="connsiteY8" fmla="*/ 41298 h 78441"/>
                <a:gd name="connsiteX9" fmla="*/ 18578 w 64015"/>
                <a:gd name="connsiteY9" fmla="*/ 61534 h 78441"/>
                <a:gd name="connsiteX10" fmla="*/ 36591 w 64015"/>
                <a:gd name="connsiteY10" fmla="*/ 68439 h 78441"/>
                <a:gd name="connsiteX11" fmla="*/ 60763 w 64015"/>
                <a:gd name="connsiteY11" fmla="*/ 63322 h 78441"/>
                <a:gd name="connsiteX12" fmla="*/ 60763 w 64015"/>
                <a:gd name="connsiteY12" fmla="*/ 73543 h 78441"/>
                <a:gd name="connsiteX13" fmla="*/ 49230 w 64015"/>
                <a:gd name="connsiteY13" fmla="*/ 77272 h 78441"/>
                <a:gd name="connsiteX14" fmla="*/ 36180 w 64015"/>
                <a:gd name="connsiteY14" fmla="*/ 78442 h 78441"/>
                <a:gd name="connsiteX15" fmla="*/ 33069 w 64015"/>
                <a:gd name="connsiteY15" fmla="*/ 9592 h 78441"/>
                <a:gd name="connsiteX16" fmla="*/ 18501 w 64015"/>
                <a:gd name="connsiteY16" fmla="*/ 15532 h 78441"/>
                <a:gd name="connsiteX17" fmla="*/ 12150 w 64015"/>
                <a:gd name="connsiteY17" fmla="*/ 31976 h 78441"/>
                <a:gd name="connsiteX18" fmla="*/ 51724 w 64015"/>
                <a:gd name="connsiteY18" fmla="*/ 31976 h 78441"/>
                <a:gd name="connsiteX19" fmla="*/ 46890 w 64015"/>
                <a:gd name="connsiteY19" fmla="*/ 15403 h 78441"/>
                <a:gd name="connsiteX20" fmla="*/ 33069 w 64015"/>
                <a:gd name="connsiteY20" fmla="*/ 959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4015" h="78441">
                  <a:moveTo>
                    <a:pt x="36180" y="78442"/>
                  </a:moveTo>
                  <a:cubicBezTo>
                    <a:pt x="24994" y="78442"/>
                    <a:pt x="16161" y="75034"/>
                    <a:pt x="9669" y="68220"/>
                  </a:cubicBezTo>
                  <a:cubicBezTo>
                    <a:pt x="3214" y="61419"/>
                    <a:pt x="0" y="51956"/>
                    <a:pt x="0" y="39844"/>
                  </a:cubicBezTo>
                  <a:cubicBezTo>
                    <a:pt x="0" y="27643"/>
                    <a:pt x="2983" y="17949"/>
                    <a:pt x="8974" y="10774"/>
                  </a:cubicBezTo>
                  <a:cubicBezTo>
                    <a:pt x="15004" y="3587"/>
                    <a:pt x="23079" y="0"/>
                    <a:pt x="33210" y="0"/>
                  </a:cubicBezTo>
                  <a:cubicBezTo>
                    <a:pt x="42699" y="0"/>
                    <a:pt x="50207" y="3125"/>
                    <a:pt x="55723" y="9386"/>
                  </a:cubicBezTo>
                  <a:cubicBezTo>
                    <a:pt x="61251" y="15608"/>
                    <a:pt x="64016" y="23825"/>
                    <a:pt x="64016" y="34046"/>
                  </a:cubicBezTo>
                  <a:lnTo>
                    <a:pt x="64016" y="41298"/>
                  </a:lnTo>
                  <a:lnTo>
                    <a:pt x="11880" y="41298"/>
                  </a:lnTo>
                  <a:cubicBezTo>
                    <a:pt x="12098" y="50182"/>
                    <a:pt x="14336" y="56919"/>
                    <a:pt x="18578" y="61534"/>
                  </a:cubicBezTo>
                  <a:cubicBezTo>
                    <a:pt x="22860" y="66138"/>
                    <a:pt x="28864" y="68439"/>
                    <a:pt x="36591" y="68439"/>
                  </a:cubicBezTo>
                  <a:cubicBezTo>
                    <a:pt x="44743" y="68439"/>
                    <a:pt x="52804" y="66729"/>
                    <a:pt x="60763" y="63322"/>
                  </a:cubicBezTo>
                  <a:lnTo>
                    <a:pt x="60763" y="73543"/>
                  </a:lnTo>
                  <a:cubicBezTo>
                    <a:pt x="56713" y="75292"/>
                    <a:pt x="52869" y="76539"/>
                    <a:pt x="49230" y="77272"/>
                  </a:cubicBezTo>
                  <a:cubicBezTo>
                    <a:pt x="45643" y="78056"/>
                    <a:pt x="41297" y="78442"/>
                    <a:pt x="36180" y="78442"/>
                  </a:cubicBezTo>
                  <a:close/>
                  <a:moveTo>
                    <a:pt x="33069" y="9592"/>
                  </a:moveTo>
                  <a:cubicBezTo>
                    <a:pt x="27000" y="9592"/>
                    <a:pt x="22140" y="11572"/>
                    <a:pt x="18501" y="15532"/>
                  </a:cubicBezTo>
                  <a:cubicBezTo>
                    <a:pt x="14914" y="19491"/>
                    <a:pt x="12793" y="24969"/>
                    <a:pt x="12150" y="31976"/>
                  </a:cubicBezTo>
                  <a:lnTo>
                    <a:pt x="51724" y="31976"/>
                  </a:lnTo>
                  <a:cubicBezTo>
                    <a:pt x="51724" y="24751"/>
                    <a:pt x="50104" y="19221"/>
                    <a:pt x="46890" y="15403"/>
                  </a:cubicBezTo>
                  <a:cubicBezTo>
                    <a:pt x="43663" y="11533"/>
                    <a:pt x="39060" y="9592"/>
                    <a:pt x="33069" y="959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4" name="Freeform: Shape 473">
              <a:extLst>
                <a:ext uri="{FF2B5EF4-FFF2-40B4-BE49-F238E27FC236}">
                  <a16:creationId xmlns:a16="http://schemas.microsoft.com/office/drawing/2014/main" id="{52EE0FC8-FAC6-4072-87F6-958DD5D1CE01}"/>
                </a:ext>
              </a:extLst>
            </p:cNvPr>
            <p:cNvSpPr/>
            <p:nvPr/>
          </p:nvSpPr>
          <p:spPr>
            <a:xfrm>
              <a:off x="2432252" y="6814431"/>
              <a:ext cx="92892" cy="126578"/>
            </a:xfrm>
            <a:custGeom>
              <a:avLst/>
              <a:gdLst>
                <a:gd name="connsiteX0" fmla="*/ 92893 w 92892"/>
                <a:gd name="connsiteY0" fmla="*/ 51930 h 126578"/>
                <a:gd name="connsiteX1" fmla="*/ 85089 w 92892"/>
                <a:gd name="connsiteY1" fmla="*/ 84176 h 126578"/>
                <a:gd name="connsiteX2" fmla="*/ 63051 w 92892"/>
                <a:gd name="connsiteY2" fmla="*/ 101584 h 126578"/>
                <a:gd name="connsiteX3" fmla="*/ 87081 w 92892"/>
                <a:gd name="connsiteY3" fmla="*/ 126579 h 126578"/>
                <a:gd name="connsiteX4" fmla="*/ 70033 w 92892"/>
                <a:gd name="connsiteY4" fmla="*/ 126579 h 126578"/>
                <a:gd name="connsiteX5" fmla="*/ 50349 w 92892"/>
                <a:gd name="connsiteY5" fmla="*/ 103796 h 126578"/>
                <a:gd name="connsiteX6" fmla="*/ 46556 w 92892"/>
                <a:gd name="connsiteY6" fmla="*/ 103924 h 126578"/>
                <a:gd name="connsiteX7" fmla="*/ 12086 w 92892"/>
                <a:gd name="connsiteY7" fmla="*/ 90322 h 126578"/>
                <a:gd name="connsiteX8" fmla="*/ 0 w 92892"/>
                <a:gd name="connsiteY8" fmla="*/ 51789 h 126578"/>
                <a:gd name="connsiteX9" fmla="*/ 12163 w 92892"/>
                <a:gd name="connsiteY9" fmla="*/ 13603 h 126578"/>
                <a:gd name="connsiteX10" fmla="*/ 46684 w 92892"/>
                <a:gd name="connsiteY10" fmla="*/ 0 h 126578"/>
                <a:gd name="connsiteX11" fmla="*/ 80666 w 92892"/>
                <a:gd name="connsiteY11" fmla="*/ 13809 h 126578"/>
                <a:gd name="connsiteX12" fmla="*/ 92893 w 92892"/>
                <a:gd name="connsiteY12" fmla="*/ 51930 h 126578"/>
                <a:gd name="connsiteX13" fmla="*/ 12433 w 92892"/>
                <a:gd name="connsiteY13" fmla="*/ 51930 h 126578"/>
                <a:gd name="connsiteX14" fmla="*/ 21137 w 92892"/>
                <a:gd name="connsiteY14" fmla="*/ 83070 h 126578"/>
                <a:gd name="connsiteX15" fmla="*/ 46556 w 92892"/>
                <a:gd name="connsiteY15" fmla="*/ 93639 h 126578"/>
                <a:gd name="connsiteX16" fmla="*/ 71897 w 92892"/>
                <a:gd name="connsiteY16" fmla="*/ 83070 h 126578"/>
                <a:gd name="connsiteX17" fmla="*/ 80460 w 92892"/>
                <a:gd name="connsiteY17" fmla="*/ 51930 h 126578"/>
                <a:gd name="connsiteX18" fmla="*/ 71897 w 92892"/>
                <a:gd name="connsiteY18" fmla="*/ 21060 h 126578"/>
                <a:gd name="connsiteX19" fmla="*/ 46684 w 92892"/>
                <a:gd name="connsiteY19" fmla="*/ 10492 h 126578"/>
                <a:gd name="connsiteX20" fmla="*/ 21137 w 92892"/>
                <a:gd name="connsiteY20" fmla="*/ 21124 h 126578"/>
                <a:gd name="connsiteX21" fmla="*/ 12433 w 92892"/>
                <a:gd name="connsiteY21" fmla="*/ 51930 h 126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92892" h="126578">
                  <a:moveTo>
                    <a:pt x="92893" y="51930"/>
                  </a:moveTo>
                  <a:cubicBezTo>
                    <a:pt x="92893" y="64864"/>
                    <a:pt x="90283" y="75613"/>
                    <a:pt x="85089" y="84176"/>
                  </a:cubicBezTo>
                  <a:cubicBezTo>
                    <a:pt x="79881" y="92739"/>
                    <a:pt x="72540" y="98537"/>
                    <a:pt x="63051" y="101584"/>
                  </a:cubicBezTo>
                  <a:lnTo>
                    <a:pt x="87081" y="126579"/>
                  </a:lnTo>
                  <a:lnTo>
                    <a:pt x="70033" y="126579"/>
                  </a:lnTo>
                  <a:lnTo>
                    <a:pt x="50349" y="103796"/>
                  </a:lnTo>
                  <a:lnTo>
                    <a:pt x="46556" y="103924"/>
                  </a:lnTo>
                  <a:cubicBezTo>
                    <a:pt x="31680" y="103924"/>
                    <a:pt x="20199" y="99399"/>
                    <a:pt x="12086" y="90322"/>
                  </a:cubicBezTo>
                  <a:cubicBezTo>
                    <a:pt x="4037" y="81206"/>
                    <a:pt x="0" y="68362"/>
                    <a:pt x="0" y="51789"/>
                  </a:cubicBezTo>
                  <a:cubicBezTo>
                    <a:pt x="0" y="35357"/>
                    <a:pt x="4063" y="22629"/>
                    <a:pt x="12163" y="13603"/>
                  </a:cubicBezTo>
                  <a:cubicBezTo>
                    <a:pt x="20263" y="4539"/>
                    <a:pt x="31770" y="0"/>
                    <a:pt x="46684" y="0"/>
                  </a:cubicBezTo>
                  <a:cubicBezTo>
                    <a:pt x="61187" y="0"/>
                    <a:pt x="72514" y="4603"/>
                    <a:pt x="80666" y="13809"/>
                  </a:cubicBezTo>
                  <a:cubicBezTo>
                    <a:pt x="88817" y="23015"/>
                    <a:pt x="92893" y="35730"/>
                    <a:pt x="92893" y="51930"/>
                  </a:cubicBezTo>
                  <a:close/>
                  <a:moveTo>
                    <a:pt x="12433" y="51930"/>
                  </a:moveTo>
                  <a:cubicBezTo>
                    <a:pt x="12433" y="65597"/>
                    <a:pt x="15338" y="75986"/>
                    <a:pt x="21137" y="83070"/>
                  </a:cubicBezTo>
                  <a:cubicBezTo>
                    <a:pt x="26987" y="90116"/>
                    <a:pt x="35460" y="93639"/>
                    <a:pt x="46556" y="93639"/>
                  </a:cubicBezTo>
                  <a:cubicBezTo>
                    <a:pt x="57741" y="93639"/>
                    <a:pt x="66189" y="90116"/>
                    <a:pt x="71897" y="83070"/>
                  </a:cubicBezTo>
                  <a:cubicBezTo>
                    <a:pt x="77606" y="76037"/>
                    <a:pt x="80460" y="65649"/>
                    <a:pt x="80460" y="51930"/>
                  </a:cubicBezTo>
                  <a:cubicBezTo>
                    <a:pt x="80460" y="38353"/>
                    <a:pt x="77606" y="28054"/>
                    <a:pt x="71897" y="21060"/>
                  </a:cubicBezTo>
                  <a:cubicBezTo>
                    <a:pt x="66227" y="14015"/>
                    <a:pt x="57831" y="10492"/>
                    <a:pt x="46684" y="10492"/>
                  </a:cubicBezTo>
                  <a:cubicBezTo>
                    <a:pt x="35499" y="10492"/>
                    <a:pt x="26987" y="14041"/>
                    <a:pt x="21137" y="21124"/>
                  </a:cubicBezTo>
                  <a:cubicBezTo>
                    <a:pt x="15338" y="28171"/>
                    <a:pt x="12433" y="38443"/>
                    <a:pt x="12433" y="5193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5" name="Freeform: Shape 474">
              <a:extLst>
                <a:ext uri="{FF2B5EF4-FFF2-40B4-BE49-F238E27FC236}">
                  <a16:creationId xmlns:a16="http://schemas.microsoft.com/office/drawing/2014/main" id="{3AC42DBB-0C04-497A-AA6C-827E3196EFAF}"/>
                </a:ext>
              </a:extLst>
            </p:cNvPr>
            <p:cNvSpPr/>
            <p:nvPr/>
          </p:nvSpPr>
          <p:spPr>
            <a:xfrm>
              <a:off x="2547722" y="6816012"/>
              <a:ext cx="71125" cy="100967"/>
            </a:xfrm>
            <a:custGeom>
              <a:avLst/>
              <a:gdLst>
                <a:gd name="connsiteX0" fmla="*/ 11738 w 71125"/>
                <a:gd name="connsiteY0" fmla="*/ 58976 h 100967"/>
                <a:gd name="connsiteX1" fmla="*/ 11738 w 71125"/>
                <a:gd name="connsiteY1" fmla="*/ 100967 h 100967"/>
                <a:gd name="connsiteX2" fmla="*/ 0 w 71125"/>
                <a:gd name="connsiteY2" fmla="*/ 100967 h 100967"/>
                <a:gd name="connsiteX3" fmla="*/ 0 w 71125"/>
                <a:gd name="connsiteY3" fmla="*/ 0 h 100967"/>
                <a:gd name="connsiteX4" fmla="*/ 27694 w 71125"/>
                <a:gd name="connsiteY4" fmla="*/ 0 h 100967"/>
                <a:gd name="connsiteX5" fmla="*/ 55106 w 71125"/>
                <a:gd name="connsiteY5" fmla="*/ 7123 h 100967"/>
                <a:gd name="connsiteX6" fmla="*/ 64016 w 71125"/>
                <a:gd name="connsiteY6" fmla="*/ 28531 h 100967"/>
                <a:gd name="connsiteX7" fmla="*/ 43714 w 71125"/>
                <a:gd name="connsiteY7" fmla="*/ 55595 h 100967"/>
                <a:gd name="connsiteX8" fmla="*/ 71126 w 71125"/>
                <a:gd name="connsiteY8" fmla="*/ 100967 h 100967"/>
                <a:gd name="connsiteX9" fmla="*/ 57253 w 71125"/>
                <a:gd name="connsiteY9" fmla="*/ 100967 h 100967"/>
                <a:gd name="connsiteX10" fmla="*/ 32799 w 71125"/>
                <a:gd name="connsiteY10" fmla="*/ 58976 h 100967"/>
                <a:gd name="connsiteX11" fmla="*/ 11738 w 71125"/>
                <a:gd name="connsiteY11" fmla="*/ 58976 h 100967"/>
                <a:gd name="connsiteX12" fmla="*/ 11738 w 71125"/>
                <a:gd name="connsiteY12" fmla="*/ 48896 h 100967"/>
                <a:gd name="connsiteX13" fmla="*/ 27823 w 71125"/>
                <a:gd name="connsiteY13" fmla="*/ 48896 h 100967"/>
                <a:gd name="connsiteX14" fmla="*/ 46054 w 71125"/>
                <a:gd name="connsiteY14" fmla="*/ 43997 h 100967"/>
                <a:gd name="connsiteX15" fmla="*/ 51866 w 71125"/>
                <a:gd name="connsiteY15" fmla="*/ 29148 h 100967"/>
                <a:gd name="connsiteX16" fmla="*/ 45926 w 71125"/>
                <a:gd name="connsiteY16" fmla="*/ 14722 h 100967"/>
                <a:gd name="connsiteX17" fmla="*/ 27000 w 71125"/>
                <a:gd name="connsiteY17" fmla="*/ 10299 h 100967"/>
                <a:gd name="connsiteX18" fmla="*/ 11738 w 71125"/>
                <a:gd name="connsiteY18" fmla="*/ 10299 h 100967"/>
                <a:gd name="connsiteX19" fmla="*/ 11738 w 71125"/>
                <a:gd name="connsiteY19" fmla="*/ 48896 h 10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1125" h="100967">
                  <a:moveTo>
                    <a:pt x="11738" y="58976"/>
                  </a:moveTo>
                  <a:lnTo>
                    <a:pt x="11738" y="100967"/>
                  </a:lnTo>
                  <a:lnTo>
                    <a:pt x="0" y="100967"/>
                  </a:lnTo>
                  <a:lnTo>
                    <a:pt x="0" y="0"/>
                  </a:lnTo>
                  <a:lnTo>
                    <a:pt x="27694" y="0"/>
                  </a:lnTo>
                  <a:cubicBezTo>
                    <a:pt x="40076" y="0"/>
                    <a:pt x="49217" y="2379"/>
                    <a:pt x="55106" y="7123"/>
                  </a:cubicBezTo>
                  <a:cubicBezTo>
                    <a:pt x="61046" y="11854"/>
                    <a:pt x="64016" y="19003"/>
                    <a:pt x="64016" y="28531"/>
                  </a:cubicBezTo>
                  <a:cubicBezTo>
                    <a:pt x="64016" y="41876"/>
                    <a:pt x="57253" y="50902"/>
                    <a:pt x="43714" y="55595"/>
                  </a:cubicBezTo>
                  <a:lnTo>
                    <a:pt x="71126" y="100967"/>
                  </a:lnTo>
                  <a:lnTo>
                    <a:pt x="57253" y="100967"/>
                  </a:lnTo>
                  <a:lnTo>
                    <a:pt x="32799" y="58976"/>
                  </a:lnTo>
                  <a:lnTo>
                    <a:pt x="11738" y="58976"/>
                  </a:lnTo>
                  <a:close/>
                  <a:moveTo>
                    <a:pt x="11738" y="48896"/>
                  </a:moveTo>
                  <a:lnTo>
                    <a:pt x="27823" y="48896"/>
                  </a:lnTo>
                  <a:cubicBezTo>
                    <a:pt x="36116" y="48896"/>
                    <a:pt x="42197" y="47263"/>
                    <a:pt x="46054" y="43997"/>
                  </a:cubicBezTo>
                  <a:cubicBezTo>
                    <a:pt x="49924" y="40680"/>
                    <a:pt x="51866" y="35731"/>
                    <a:pt x="51866" y="29148"/>
                  </a:cubicBezTo>
                  <a:cubicBezTo>
                    <a:pt x="51866" y="22475"/>
                    <a:pt x="49886" y="17666"/>
                    <a:pt x="45926" y="14722"/>
                  </a:cubicBezTo>
                  <a:cubicBezTo>
                    <a:pt x="42004" y="11765"/>
                    <a:pt x="35704" y="10299"/>
                    <a:pt x="27000" y="10299"/>
                  </a:cubicBezTo>
                  <a:lnTo>
                    <a:pt x="11738" y="10299"/>
                  </a:lnTo>
                  <a:lnTo>
                    <a:pt x="11738" y="4889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6" name="Freeform: Shape 475">
              <a:extLst>
                <a:ext uri="{FF2B5EF4-FFF2-40B4-BE49-F238E27FC236}">
                  <a16:creationId xmlns:a16="http://schemas.microsoft.com/office/drawing/2014/main" id="{CFC9C7CF-204A-4ED5-B5CE-55CCC5ACBC7F}"/>
                </a:ext>
              </a:extLst>
            </p:cNvPr>
            <p:cNvSpPr/>
            <p:nvPr/>
          </p:nvSpPr>
          <p:spPr>
            <a:xfrm>
              <a:off x="2665944" y="6839913"/>
              <a:ext cx="54694" cy="78441"/>
            </a:xfrm>
            <a:custGeom>
              <a:avLst/>
              <a:gdLst>
                <a:gd name="connsiteX0" fmla="*/ 34457 w 54694"/>
                <a:gd name="connsiteY0" fmla="*/ 78442 h 78441"/>
                <a:gd name="connsiteX1" fmla="*/ 8974 w 54694"/>
                <a:gd name="connsiteY1" fmla="*/ 68362 h 78441"/>
                <a:gd name="connsiteX2" fmla="*/ 0 w 54694"/>
                <a:gd name="connsiteY2" fmla="*/ 39703 h 78441"/>
                <a:gd name="connsiteX3" fmla="*/ 9116 w 54694"/>
                <a:gd name="connsiteY3" fmla="*/ 10363 h 78441"/>
                <a:gd name="connsiteX4" fmla="*/ 35216 w 54694"/>
                <a:gd name="connsiteY4" fmla="*/ 0 h 78441"/>
                <a:gd name="connsiteX5" fmla="*/ 46131 w 54694"/>
                <a:gd name="connsiteY5" fmla="*/ 1170 h 78441"/>
                <a:gd name="connsiteX6" fmla="*/ 54694 w 54694"/>
                <a:gd name="connsiteY6" fmla="*/ 3935 h 78441"/>
                <a:gd name="connsiteX7" fmla="*/ 51171 w 54694"/>
                <a:gd name="connsiteY7" fmla="*/ 13667 h 78441"/>
                <a:gd name="connsiteX8" fmla="*/ 42891 w 54694"/>
                <a:gd name="connsiteY8" fmla="*/ 11186 h 78441"/>
                <a:gd name="connsiteX9" fmla="*/ 34946 w 54694"/>
                <a:gd name="connsiteY9" fmla="*/ 10144 h 78441"/>
                <a:gd name="connsiteX10" fmla="*/ 11880 w 54694"/>
                <a:gd name="connsiteY10" fmla="*/ 39562 h 78441"/>
                <a:gd name="connsiteX11" fmla="*/ 17473 w 54694"/>
                <a:gd name="connsiteY11" fmla="*/ 60982 h 78441"/>
                <a:gd name="connsiteX12" fmla="*/ 34187 w 54694"/>
                <a:gd name="connsiteY12" fmla="*/ 68439 h 78441"/>
                <a:gd name="connsiteX13" fmla="*/ 53589 w 54694"/>
                <a:gd name="connsiteY13" fmla="*/ 64363 h 78441"/>
                <a:gd name="connsiteX14" fmla="*/ 53589 w 54694"/>
                <a:gd name="connsiteY14" fmla="*/ 74508 h 78441"/>
                <a:gd name="connsiteX15" fmla="*/ 34457 w 54694"/>
                <a:gd name="connsiteY15" fmla="*/ 7844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4694" h="78441">
                  <a:moveTo>
                    <a:pt x="34457" y="78442"/>
                  </a:moveTo>
                  <a:cubicBezTo>
                    <a:pt x="23503" y="78442"/>
                    <a:pt x="15017" y="75086"/>
                    <a:pt x="8974" y="68362"/>
                  </a:cubicBezTo>
                  <a:cubicBezTo>
                    <a:pt x="2996" y="61599"/>
                    <a:pt x="0" y="52046"/>
                    <a:pt x="0" y="39703"/>
                  </a:cubicBezTo>
                  <a:cubicBezTo>
                    <a:pt x="0" y="27051"/>
                    <a:pt x="3047" y="17267"/>
                    <a:pt x="9116" y="10363"/>
                  </a:cubicBezTo>
                  <a:cubicBezTo>
                    <a:pt x="15236" y="3446"/>
                    <a:pt x="23940" y="0"/>
                    <a:pt x="35216" y="0"/>
                  </a:cubicBezTo>
                  <a:cubicBezTo>
                    <a:pt x="38854" y="0"/>
                    <a:pt x="42493" y="386"/>
                    <a:pt x="46131" y="1170"/>
                  </a:cubicBezTo>
                  <a:cubicBezTo>
                    <a:pt x="49770" y="1955"/>
                    <a:pt x="52624" y="2880"/>
                    <a:pt x="54694" y="3935"/>
                  </a:cubicBezTo>
                  <a:lnTo>
                    <a:pt x="51171" y="13667"/>
                  </a:lnTo>
                  <a:cubicBezTo>
                    <a:pt x="48639" y="12665"/>
                    <a:pt x="45874" y="11829"/>
                    <a:pt x="42891" y="11186"/>
                  </a:cubicBezTo>
                  <a:cubicBezTo>
                    <a:pt x="39896" y="10492"/>
                    <a:pt x="37247" y="10144"/>
                    <a:pt x="34946" y="10144"/>
                  </a:cubicBezTo>
                  <a:cubicBezTo>
                    <a:pt x="19569" y="10144"/>
                    <a:pt x="11880" y="19954"/>
                    <a:pt x="11880" y="39562"/>
                  </a:cubicBezTo>
                  <a:cubicBezTo>
                    <a:pt x="11880" y="48870"/>
                    <a:pt x="13744" y="56006"/>
                    <a:pt x="17473" y="60982"/>
                  </a:cubicBezTo>
                  <a:cubicBezTo>
                    <a:pt x="21253" y="65945"/>
                    <a:pt x="26820" y="68439"/>
                    <a:pt x="34187" y="68439"/>
                  </a:cubicBezTo>
                  <a:cubicBezTo>
                    <a:pt x="40487" y="68439"/>
                    <a:pt x="46967" y="67076"/>
                    <a:pt x="53589" y="64363"/>
                  </a:cubicBezTo>
                  <a:lnTo>
                    <a:pt x="53589" y="74508"/>
                  </a:lnTo>
                  <a:cubicBezTo>
                    <a:pt x="48523" y="77130"/>
                    <a:pt x="42146" y="78442"/>
                    <a:pt x="34457" y="7844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7" name="Freeform: Shape 476">
              <a:extLst>
                <a:ext uri="{FF2B5EF4-FFF2-40B4-BE49-F238E27FC236}">
                  <a16:creationId xmlns:a16="http://schemas.microsoft.com/office/drawing/2014/main" id="{2F5DECD2-7B69-4BE9-B7B4-A654FD986F09}"/>
                </a:ext>
              </a:extLst>
            </p:cNvPr>
            <p:cNvSpPr/>
            <p:nvPr/>
          </p:nvSpPr>
          <p:spPr>
            <a:xfrm>
              <a:off x="2733341" y="6839913"/>
              <a:ext cx="69544" cy="78441"/>
            </a:xfrm>
            <a:custGeom>
              <a:avLst/>
              <a:gdLst>
                <a:gd name="connsiteX0" fmla="*/ 69544 w 69544"/>
                <a:gd name="connsiteY0" fmla="*/ 39151 h 78441"/>
                <a:gd name="connsiteX1" fmla="*/ 60223 w 69544"/>
                <a:gd name="connsiteY1" fmla="*/ 68092 h 78441"/>
                <a:gd name="connsiteX2" fmla="*/ 34470 w 69544"/>
                <a:gd name="connsiteY2" fmla="*/ 78442 h 78441"/>
                <a:gd name="connsiteX3" fmla="*/ 16444 w 69544"/>
                <a:gd name="connsiteY3" fmla="*/ 73685 h 78441"/>
                <a:gd name="connsiteX4" fmla="*/ 4281 w 69544"/>
                <a:gd name="connsiteY4" fmla="*/ 60004 h 78441"/>
                <a:gd name="connsiteX5" fmla="*/ 0 w 69544"/>
                <a:gd name="connsiteY5" fmla="*/ 39151 h 78441"/>
                <a:gd name="connsiteX6" fmla="*/ 9257 w 69544"/>
                <a:gd name="connsiteY6" fmla="*/ 10363 h 78441"/>
                <a:gd name="connsiteX7" fmla="*/ 34946 w 69544"/>
                <a:gd name="connsiteY7" fmla="*/ 0 h 78441"/>
                <a:gd name="connsiteX8" fmla="*/ 60159 w 69544"/>
                <a:gd name="connsiteY8" fmla="*/ 10569 h 78441"/>
                <a:gd name="connsiteX9" fmla="*/ 69544 w 69544"/>
                <a:gd name="connsiteY9" fmla="*/ 39151 h 78441"/>
                <a:gd name="connsiteX10" fmla="*/ 11880 w 69544"/>
                <a:gd name="connsiteY10" fmla="*/ 39151 h 78441"/>
                <a:gd name="connsiteX11" fmla="*/ 17679 w 69544"/>
                <a:gd name="connsiteY11" fmla="*/ 61252 h 78441"/>
                <a:gd name="connsiteX12" fmla="*/ 34740 w 69544"/>
                <a:gd name="connsiteY12" fmla="*/ 68851 h 78441"/>
                <a:gd name="connsiteX13" fmla="*/ 51801 w 69544"/>
                <a:gd name="connsiteY13" fmla="*/ 61316 h 78441"/>
                <a:gd name="connsiteX14" fmla="*/ 57664 w 69544"/>
                <a:gd name="connsiteY14" fmla="*/ 39151 h 78441"/>
                <a:gd name="connsiteX15" fmla="*/ 51801 w 69544"/>
                <a:gd name="connsiteY15" fmla="*/ 17267 h 78441"/>
                <a:gd name="connsiteX16" fmla="*/ 34598 w 69544"/>
                <a:gd name="connsiteY16" fmla="*/ 9733 h 78441"/>
                <a:gd name="connsiteX17" fmla="*/ 17614 w 69544"/>
                <a:gd name="connsiteY17" fmla="*/ 17126 h 78441"/>
                <a:gd name="connsiteX18" fmla="*/ 11880 w 69544"/>
                <a:gd name="connsiteY18" fmla="*/ 39151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9544" h="78441">
                  <a:moveTo>
                    <a:pt x="69544" y="39151"/>
                  </a:moveTo>
                  <a:cubicBezTo>
                    <a:pt x="69544" y="51493"/>
                    <a:pt x="66433" y="61136"/>
                    <a:pt x="60223" y="68092"/>
                  </a:cubicBezTo>
                  <a:cubicBezTo>
                    <a:pt x="54013" y="74996"/>
                    <a:pt x="45424" y="78442"/>
                    <a:pt x="34470" y="78442"/>
                  </a:cubicBezTo>
                  <a:cubicBezTo>
                    <a:pt x="27694" y="78442"/>
                    <a:pt x="21690" y="76860"/>
                    <a:pt x="16444" y="73685"/>
                  </a:cubicBezTo>
                  <a:cubicBezTo>
                    <a:pt x="11199" y="70509"/>
                    <a:pt x="7136" y="65945"/>
                    <a:pt x="4281" y="60004"/>
                  </a:cubicBezTo>
                  <a:cubicBezTo>
                    <a:pt x="1427" y="54065"/>
                    <a:pt x="0" y="47122"/>
                    <a:pt x="0" y="39151"/>
                  </a:cubicBezTo>
                  <a:cubicBezTo>
                    <a:pt x="0" y="26820"/>
                    <a:pt x="3086" y="17216"/>
                    <a:pt x="9257" y="10363"/>
                  </a:cubicBezTo>
                  <a:cubicBezTo>
                    <a:pt x="15429" y="3446"/>
                    <a:pt x="23991" y="0"/>
                    <a:pt x="34946" y="0"/>
                  </a:cubicBezTo>
                  <a:cubicBezTo>
                    <a:pt x="45540" y="0"/>
                    <a:pt x="53936" y="3523"/>
                    <a:pt x="60159" y="10569"/>
                  </a:cubicBezTo>
                  <a:cubicBezTo>
                    <a:pt x="66420" y="17602"/>
                    <a:pt x="69544" y="27142"/>
                    <a:pt x="69544" y="39151"/>
                  </a:cubicBezTo>
                  <a:close/>
                  <a:moveTo>
                    <a:pt x="11880" y="39151"/>
                  </a:moveTo>
                  <a:cubicBezTo>
                    <a:pt x="11880" y="48819"/>
                    <a:pt x="13821" y="56186"/>
                    <a:pt x="17679" y="61252"/>
                  </a:cubicBezTo>
                  <a:cubicBezTo>
                    <a:pt x="21549" y="66317"/>
                    <a:pt x="27231" y="68851"/>
                    <a:pt x="34740" y="68851"/>
                  </a:cubicBezTo>
                  <a:cubicBezTo>
                    <a:pt x="42249" y="68851"/>
                    <a:pt x="47931" y="66343"/>
                    <a:pt x="51801" y="61316"/>
                  </a:cubicBezTo>
                  <a:cubicBezTo>
                    <a:pt x="55710" y="56263"/>
                    <a:pt x="57664" y="48870"/>
                    <a:pt x="57664" y="39151"/>
                  </a:cubicBezTo>
                  <a:cubicBezTo>
                    <a:pt x="57664" y="29533"/>
                    <a:pt x="55710" y="22230"/>
                    <a:pt x="51801" y="17267"/>
                  </a:cubicBezTo>
                  <a:cubicBezTo>
                    <a:pt x="47931" y="12240"/>
                    <a:pt x="42197" y="9733"/>
                    <a:pt x="34598" y="9733"/>
                  </a:cubicBezTo>
                  <a:cubicBezTo>
                    <a:pt x="27103" y="9733"/>
                    <a:pt x="21433" y="12202"/>
                    <a:pt x="17614" y="17126"/>
                  </a:cubicBezTo>
                  <a:cubicBezTo>
                    <a:pt x="13796" y="22050"/>
                    <a:pt x="11880" y="29392"/>
                    <a:pt x="11880" y="39151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8" name="Freeform: Shape 477">
              <a:extLst>
                <a:ext uri="{FF2B5EF4-FFF2-40B4-BE49-F238E27FC236}">
                  <a16:creationId xmlns:a16="http://schemas.microsoft.com/office/drawing/2014/main" id="{F1A80E6E-E15E-4C90-8929-788EA8621F86}"/>
                </a:ext>
              </a:extLst>
            </p:cNvPr>
            <p:cNvSpPr/>
            <p:nvPr/>
          </p:nvSpPr>
          <p:spPr>
            <a:xfrm>
              <a:off x="2818841" y="6809532"/>
              <a:ext cx="66574" cy="108822"/>
            </a:xfrm>
            <a:custGeom>
              <a:avLst/>
              <a:gdLst>
                <a:gd name="connsiteX0" fmla="*/ 55723 w 66574"/>
                <a:gd name="connsiteY0" fmla="*/ 97290 h 108822"/>
                <a:gd name="connsiteX1" fmla="*/ 55106 w 66574"/>
                <a:gd name="connsiteY1" fmla="*/ 97290 h 108822"/>
                <a:gd name="connsiteX2" fmla="*/ 31346 w 66574"/>
                <a:gd name="connsiteY2" fmla="*/ 108823 h 108822"/>
                <a:gd name="connsiteX3" fmla="*/ 8216 w 66574"/>
                <a:gd name="connsiteY3" fmla="*/ 98678 h 108822"/>
                <a:gd name="connsiteX4" fmla="*/ 0 w 66574"/>
                <a:gd name="connsiteY4" fmla="*/ 69814 h 108822"/>
                <a:gd name="connsiteX5" fmla="*/ 8280 w 66574"/>
                <a:gd name="connsiteY5" fmla="*/ 40744 h 108822"/>
                <a:gd name="connsiteX6" fmla="*/ 31346 w 66574"/>
                <a:gd name="connsiteY6" fmla="*/ 30381 h 108822"/>
                <a:gd name="connsiteX7" fmla="*/ 54964 w 66574"/>
                <a:gd name="connsiteY7" fmla="*/ 41567 h 108822"/>
                <a:gd name="connsiteX8" fmla="*/ 55864 w 66574"/>
                <a:gd name="connsiteY8" fmla="*/ 41567 h 108822"/>
                <a:gd name="connsiteX9" fmla="*/ 55376 w 66574"/>
                <a:gd name="connsiteY9" fmla="*/ 36116 h 108822"/>
                <a:gd name="connsiteX10" fmla="*/ 55106 w 66574"/>
                <a:gd name="connsiteY10" fmla="*/ 30793 h 108822"/>
                <a:gd name="connsiteX11" fmla="*/ 55106 w 66574"/>
                <a:gd name="connsiteY11" fmla="*/ 0 h 108822"/>
                <a:gd name="connsiteX12" fmla="*/ 66574 w 66574"/>
                <a:gd name="connsiteY12" fmla="*/ 0 h 108822"/>
                <a:gd name="connsiteX13" fmla="*/ 66574 w 66574"/>
                <a:gd name="connsiteY13" fmla="*/ 107447 h 108822"/>
                <a:gd name="connsiteX14" fmla="*/ 57240 w 66574"/>
                <a:gd name="connsiteY14" fmla="*/ 107447 h 108822"/>
                <a:gd name="connsiteX15" fmla="*/ 55723 w 66574"/>
                <a:gd name="connsiteY15" fmla="*/ 97290 h 108822"/>
                <a:gd name="connsiteX16" fmla="*/ 32799 w 66574"/>
                <a:gd name="connsiteY16" fmla="*/ 99232 h 108822"/>
                <a:gd name="connsiteX17" fmla="*/ 49783 w 66574"/>
                <a:gd name="connsiteY17" fmla="*/ 92880 h 108822"/>
                <a:gd name="connsiteX18" fmla="*/ 55106 w 66574"/>
                <a:gd name="connsiteY18" fmla="*/ 72231 h 108822"/>
                <a:gd name="connsiteX19" fmla="*/ 55106 w 66574"/>
                <a:gd name="connsiteY19" fmla="*/ 69814 h 108822"/>
                <a:gd name="connsiteX20" fmla="*/ 49719 w 66574"/>
                <a:gd name="connsiteY20" fmla="*/ 46890 h 108822"/>
                <a:gd name="connsiteX21" fmla="*/ 32657 w 66574"/>
                <a:gd name="connsiteY21" fmla="*/ 39973 h 108822"/>
                <a:gd name="connsiteX22" fmla="*/ 17190 w 66574"/>
                <a:gd name="connsiteY22" fmla="*/ 47854 h 108822"/>
                <a:gd name="connsiteX23" fmla="*/ 11880 w 66574"/>
                <a:gd name="connsiteY23" fmla="*/ 69943 h 108822"/>
                <a:gd name="connsiteX24" fmla="*/ 17190 w 66574"/>
                <a:gd name="connsiteY24" fmla="*/ 91839 h 108822"/>
                <a:gd name="connsiteX25" fmla="*/ 32799 w 66574"/>
                <a:gd name="connsiteY25" fmla="*/ 99232 h 10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6574" h="108822">
                  <a:moveTo>
                    <a:pt x="55723" y="97290"/>
                  </a:moveTo>
                  <a:lnTo>
                    <a:pt x="55106" y="97290"/>
                  </a:lnTo>
                  <a:cubicBezTo>
                    <a:pt x="49809" y="104978"/>
                    <a:pt x="41889" y="108823"/>
                    <a:pt x="31346" y="108823"/>
                  </a:cubicBezTo>
                  <a:cubicBezTo>
                    <a:pt x="21446" y="108823"/>
                    <a:pt x="13744" y="105441"/>
                    <a:pt x="8216" y="98678"/>
                  </a:cubicBezTo>
                  <a:cubicBezTo>
                    <a:pt x="2739" y="91916"/>
                    <a:pt x="0" y="82286"/>
                    <a:pt x="0" y="69814"/>
                  </a:cubicBezTo>
                  <a:cubicBezTo>
                    <a:pt x="0" y="57330"/>
                    <a:pt x="2764" y="47648"/>
                    <a:pt x="8280" y="40744"/>
                  </a:cubicBezTo>
                  <a:cubicBezTo>
                    <a:pt x="13809" y="33827"/>
                    <a:pt x="21497" y="30381"/>
                    <a:pt x="31346" y="30381"/>
                  </a:cubicBezTo>
                  <a:cubicBezTo>
                    <a:pt x="41619" y="30381"/>
                    <a:pt x="49487" y="34110"/>
                    <a:pt x="54964" y="41567"/>
                  </a:cubicBezTo>
                  <a:lnTo>
                    <a:pt x="55864" y="41567"/>
                  </a:lnTo>
                  <a:lnTo>
                    <a:pt x="55376" y="36116"/>
                  </a:lnTo>
                  <a:lnTo>
                    <a:pt x="55106" y="30793"/>
                  </a:lnTo>
                  <a:lnTo>
                    <a:pt x="55106" y="0"/>
                  </a:lnTo>
                  <a:lnTo>
                    <a:pt x="66574" y="0"/>
                  </a:lnTo>
                  <a:lnTo>
                    <a:pt x="66574" y="107447"/>
                  </a:lnTo>
                  <a:lnTo>
                    <a:pt x="57240" y="107447"/>
                  </a:lnTo>
                  <a:lnTo>
                    <a:pt x="55723" y="97290"/>
                  </a:lnTo>
                  <a:close/>
                  <a:moveTo>
                    <a:pt x="32799" y="99232"/>
                  </a:moveTo>
                  <a:cubicBezTo>
                    <a:pt x="40629" y="99232"/>
                    <a:pt x="46286" y="97110"/>
                    <a:pt x="49783" y="92880"/>
                  </a:cubicBezTo>
                  <a:cubicBezTo>
                    <a:pt x="53332" y="88598"/>
                    <a:pt x="55106" y="81707"/>
                    <a:pt x="55106" y="72231"/>
                  </a:cubicBezTo>
                  <a:lnTo>
                    <a:pt x="55106" y="69814"/>
                  </a:lnTo>
                  <a:cubicBezTo>
                    <a:pt x="55106" y="59078"/>
                    <a:pt x="53306" y="51441"/>
                    <a:pt x="49719" y="46890"/>
                  </a:cubicBezTo>
                  <a:cubicBezTo>
                    <a:pt x="46170" y="42275"/>
                    <a:pt x="40487" y="39973"/>
                    <a:pt x="32657" y="39973"/>
                  </a:cubicBezTo>
                  <a:cubicBezTo>
                    <a:pt x="25946" y="39973"/>
                    <a:pt x="20777" y="42608"/>
                    <a:pt x="17190" y="47854"/>
                  </a:cubicBezTo>
                  <a:cubicBezTo>
                    <a:pt x="13641" y="53048"/>
                    <a:pt x="11880" y="60415"/>
                    <a:pt x="11880" y="69943"/>
                  </a:cubicBezTo>
                  <a:cubicBezTo>
                    <a:pt x="11880" y="79612"/>
                    <a:pt x="13641" y="86914"/>
                    <a:pt x="17190" y="91839"/>
                  </a:cubicBezTo>
                  <a:cubicBezTo>
                    <a:pt x="20739" y="96763"/>
                    <a:pt x="25946" y="99232"/>
                    <a:pt x="32799" y="9923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9" name="Freeform: Shape 478">
              <a:extLst>
                <a:ext uri="{FF2B5EF4-FFF2-40B4-BE49-F238E27FC236}">
                  <a16:creationId xmlns:a16="http://schemas.microsoft.com/office/drawing/2014/main" id="{82748581-66AA-43F1-BA63-85E3C487DB8C}"/>
                </a:ext>
              </a:extLst>
            </p:cNvPr>
            <p:cNvSpPr/>
            <p:nvPr/>
          </p:nvSpPr>
          <p:spPr>
            <a:xfrm>
              <a:off x="2905575" y="6839913"/>
              <a:ext cx="64015" cy="78441"/>
            </a:xfrm>
            <a:custGeom>
              <a:avLst/>
              <a:gdLst>
                <a:gd name="connsiteX0" fmla="*/ 36180 w 64015"/>
                <a:gd name="connsiteY0" fmla="*/ 78442 h 78441"/>
                <a:gd name="connsiteX1" fmla="*/ 9669 w 64015"/>
                <a:gd name="connsiteY1" fmla="*/ 68220 h 78441"/>
                <a:gd name="connsiteX2" fmla="*/ 0 w 64015"/>
                <a:gd name="connsiteY2" fmla="*/ 39844 h 78441"/>
                <a:gd name="connsiteX3" fmla="*/ 8974 w 64015"/>
                <a:gd name="connsiteY3" fmla="*/ 10774 h 78441"/>
                <a:gd name="connsiteX4" fmla="*/ 33210 w 64015"/>
                <a:gd name="connsiteY4" fmla="*/ 0 h 78441"/>
                <a:gd name="connsiteX5" fmla="*/ 55723 w 64015"/>
                <a:gd name="connsiteY5" fmla="*/ 9386 h 78441"/>
                <a:gd name="connsiteX6" fmla="*/ 64016 w 64015"/>
                <a:gd name="connsiteY6" fmla="*/ 34046 h 78441"/>
                <a:gd name="connsiteX7" fmla="*/ 64016 w 64015"/>
                <a:gd name="connsiteY7" fmla="*/ 41298 h 78441"/>
                <a:gd name="connsiteX8" fmla="*/ 11880 w 64015"/>
                <a:gd name="connsiteY8" fmla="*/ 41298 h 78441"/>
                <a:gd name="connsiteX9" fmla="*/ 18579 w 64015"/>
                <a:gd name="connsiteY9" fmla="*/ 61534 h 78441"/>
                <a:gd name="connsiteX10" fmla="*/ 36604 w 64015"/>
                <a:gd name="connsiteY10" fmla="*/ 68439 h 78441"/>
                <a:gd name="connsiteX11" fmla="*/ 60763 w 64015"/>
                <a:gd name="connsiteY11" fmla="*/ 63322 h 78441"/>
                <a:gd name="connsiteX12" fmla="*/ 60763 w 64015"/>
                <a:gd name="connsiteY12" fmla="*/ 73543 h 78441"/>
                <a:gd name="connsiteX13" fmla="*/ 49230 w 64015"/>
                <a:gd name="connsiteY13" fmla="*/ 77272 h 78441"/>
                <a:gd name="connsiteX14" fmla="*/ 36180 w 64015"/>
                <a:gd name="connsiteY14" fmla="*/ 78442 h 78441"/>
                <a:gd name="connsiteX15" fmla="*/ 33081 w 64015"/>
                <a:gd name="connsiteY15" fmla="*/ 9592 h 78441"/>
                <a:gd name="connsiteX16" fmla="*/ 18501 w 64015"/>
                <a:gd name="connsiteY16" fmla="*/ 15532 h 78441"/>
                <a:gd name="connsiteX17" fmla="*/ 12150 w 64015"/>
                <a:gd name="connsiteY17" fmla="*/ 31976 h 78441"/>
                <a:gd name="connsiteX18" fmla="*/ 51724 w 64015"/>
                <a:gd name="connsiteY18" fmla="*/ 31976 h 78441"/>
                <a:gd name="connsiteX19" fmla="*/ 46890 w 64015"/>
                <a:gd name="connsiteY19" fmla="*/ 15403 h 78441"/>
                <a:gd name="connsiteX20" fmla="*/ 33081 w 64015"/>
                <a:gd name="connsiteY20" fmla="*/ 959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4015" h="78441">
                  <a:moveTo>
                    <a:pt x="36180" y="78442"/>
                  </a:moveTo>
                  <a:cubicBezTo>
                    <a:pt x="24994" y="78442"/>
                    <a:pt x="16161" y="75034"/>
                    <a:pt x="9669" y="68220"/>
                  </a:cubicBezTo>
                  <a:cubicBezTo>
                    <a:pt x="3227" y="61419"/>
                    <a:pt x="0" y="51956"/>
                    <a:pt x="0" y="39844"/>
                  </a:cubicBezTo>
                  <a:cubicBezTo>
                    <a:pt x="0" y="27643"/>
                    <a:pt x="2996" y="17949"/>
                    <a:pt x="8974" y="10774"/>
                  </a:cubicBezTo>
                  <a:cubicBezTo>
                    <a:pt x="15004" y="3587"/>
                    <a:pt x="23091" y="0"/>
                    <a:pt x="33210" y="0"/>
                  </a:cubicBezTo>
                  <a:cubicBezTo>
                    <a:pt x="42699" y="0"/>
                    <a:pt x="50207" y="3125"/>
                    <a:pt x="55723" y="9386"/>
                  </a:cubicBezTo>
                  <a:cubicBezTo>
                    <a:pt x="61252" y="15608"/>
                    <a:pt x="64016" y="23825"/>
                    <a:pt x="64016" y="34046"/>
                  </a:cubicBezTo>
                  <a:lnTo>
                    <a:pt x="64016" y="41298"/>
                  </a:lnTo>
                  <a:lnTo>
                    <a:pt x="11880" y="41298"/>
                  </a:lnTo>
                  <a:cubicBezTo>
                    <a:pt x="12111" y="50182"/>
                    <a:pt x="14336" y="56919"/>
                    <a:pt x="18579" y="61534"/>
                  </a:cubicBezTo>
                  <a:cubicBezTo>
                    <a:pt x="22860" y="66138"/>
                    <a:pt x="28864" y="68439"/>
                    <a:pt x="36604" y="68439"/>
                  </a:cubicBezTo>
                  <a:cubicBezTo>
                    <a:pt x="44743" y="68439"/>
                    <a:pt x="52804" y="66729"/>
                    <a:pt x="60763" y="63322"/>
                  </a:cubicBezTo>
                  <a:lnTo>
                    <a:pt x="60763" y="73543"/>
                  </a:lnTo>
                  <a:cubicBezTo>
                    <a:pt x="56713" y="75292"/>
                    <a:pt x="52869" y="76539"/>
                    <a:pt x="49230" y="77272"/>
                  </a:cubicBezTo>
                  <a:cubicBezTo>
                    <a:pt x="45643" y="78056"/>
                    <a:pt x="41297" y="78442"/>
                    <a:pt x="36180" y="78442"/>
                  </a:cubicBezTo>
                  <a:close/>
                  <a:moveTo>
                    <a:pt x="33081" y="9592"/>
                  </a:moveTo>
                  <a:cubicBezTo>
                    <a:pt x="27000" y="9592"/>
                    <a:pt x="22140" y="11572"/>
                    <a:pt x="18501" y="15532"/>
                  </a:cubicBezTo>
                  <a:cubicBezTo>
                    <a:pt x="14914" y="19491"/>
                    <a:pt x="12793" y="24969"/>
                    <a:pt x="12150" y="31976"/>
                  </a:cubicBezTo>
                  <a:lnTo>
                    <a:pt x="51724" y="31976"/>
                  </a:lnTo>
                  <a:cubicBezTo>
                    <a:pt x="51724" y="24751"/>
                    <a:pt x="50117" y="19221"/>
                    <a:pt x="46890" y="15403"/>
                  </a:cubicBezTo>
                  <a:cubicBezTo>
                    <a:pt x="43663" y="11533"/>
                    <a:pt x="39060" y="9592"/>
                    <a:pt x="33081" y="959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8" name="Group 587">
            <a:extLst>
              <a:ext uri="{FF2B5EF4-FFF2-40B4-BE49-F238E27FC236}">
                <a16:creationId xmlns:a16="http://schemas.microsoft.com/office/drawing/2014/main" id="{2A07D3B2-EF1B-41DD-A78A-1C770AE16E51}"/>
              </a:ext>
            </a:extLst>
          </p:cNvPr>
          <p:cNvGrpSpPr/>
          <p:nvPr/>
        </p:nvGrpSpPr>
        <p:grpSpPr>
          <a:xfrm>
            <a:off x="3520673" y="6629532"/>
            <a:ext cx="1056291" cy="321428"/>
            <a:chOff x="3520673" y="6629532"/>
            <a:chExt cx="1056291" cy="321428"/>
          </a:xfrm>
        </p:grpSpPr>
        <p:sp>
          <p:nvSpPr>
            <p:cNvPr id="480" name="Freeform: Shape 479">
              <a:extLst>
                <a:ext uri="{FF2B5EF4-FFF2-40B4-BE49-F238E27FC236}">
                  <a16:creationId xmlns:a16="http://schemas.microsoft.com/office/drawing/2014/main" id="{63137DC9-3B4A-4F50-8262-5368461B9BE7}"/>
                </a:ext>
              </a:extLst>
            </p:cNvPr>
            <p:cNvSpPr/>
            <p:nvPr/>
          </p:nvSpPr>
          <p:spPr>
            <a:xfrm>
              <a:off x="3520673" y="6635601"/>
              <a:ext cx="89498" cy="101378"/>
            </a:xfrm>
            <a:custGeom>
              <a:avLst/>
              <a:gdLst>
                <a:gd name="connsiteX0" fmla="*/ 77336 w 89498"/>
                <a:gd name="connsiteY0" fmla="*/ 101379 h 101378"/>
                <a:gd name="connsiteX1" fmla="*/ 64775 w 89498"/>
                <a:gd name="connsiteY1" fmla="*/ 69262 h 101378"/>
                <a:gd name="connsiteX2" fmla="*/ 24300 w 89498"/>
                <a:gd name="connsiteY2" fmla="*/ 69262 h 101378"/>
                <a:gd name="connsiteX3" fmla="*/ 11880 w 89498"/>
                <a:gd name="connsiteY3" fmla="*/ 101379 h 101378"/>
                <a:gd name="connsiteX4" fmla="*/ 0 w 89498"/>
                <a:gd name="connsiteY4" fmla="*/ 101379 h 101378"/>
                <a:gd name="connsiteX5" fmla="*/ 39909 w 89498"/>
                <a:gd name="connsiteY5" fmla="*/ 0 h 101378"/>
                <a:gd name="connsiteX6" fmla="*/ 49783 w 89498"/>
                <a:gd name="connsiteY6" fmla="*/ 0 h 101378"/>
                <a:gd name="connsiteX7" fmla="*/ 89499 w 89498"/>
                <a:gd name="connsiteY7" fmla="*/ 101379 h 101378"/>
                <a:gd name="connsiteX8" fmla="*/ 77336 w 89498"/>
                <a:gd name="connsiteY8" fmla="*/ 101379 h 101378"/>
                <a:gd name="connsiteX9" fmla="*/ 61110 w 89498"/>
                <a:gd name="connsiteY9" fmla="*/ 58706 h 101378"/>
                <a:gd name="connsiteX10" fmla="*/ 49372 w 89498"/>
                <a:gd name="connsiteY10" fmla="*/ 27424 h 101378"/>
                <a:gd name="connsiteX11" fmla="*/ 44679 w 89498"/>
                <a:gd name="connsiteY11" fmla="*/ 12845 h 101378"/>
                <a:gd name="connsiteX12" fmla="*/ 40320 w 89498"/>
                <a:gd name="connsiteY12" fmla="*/ 27424 h 101378"/>
                <a:gd name="connsiteX13" fmla="*/ 28453 w 89498"/>
                <a:gd name="connsiteY13" fmla="*/ 58706 h 101378"/>
                <a:gd name="connsiteX14" fmla="*/ 61110 w 89498"/>
                <a:gd name="connsiteY14" fmla="*/ 58706 h 101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9498" h="101378">
                  <a:moveTo>
                    <a:pt x="77336" y="101379"/>
                  </a:moveTo>
                  <a:lnTo>
                    <a:pt x="64775" y="69262"/>
                  </a:lnTo>
                  <a:lnTo>
                    <a:pt x="24300" y="69262"/>
                  </a:lnTo>
                  <a:lnTo>
                    <a:pt x="11880" y="101379"/>
                  </a:lnTo>
                  <a:lnTo>
                    <a:pt x="0" y="101379"/>
                  </a:lnTo>
                  <a:lnTo>
                    <a:pt x="39909" y="0"/>
                  </a:lnTo>
                  <a:lnTo>
                    <a:pt x="49783" y="0"/>
                  </a:lnTo>
                  <a:lnTo>
                    <a:pt x="89499" y="101379"/>
                  </a:lnTo>
                  <a:lnTo>
                    <a:pt x="77336" y="101379"/>
                  </a:lnTo>
                  <a:close/>
                  <a:moveTo>
                    <a:pt x="61110" y="58706"/>
                  </a:moveTo>
                  <a:lnTo>
                    <a:pt x="49372" y="27424"/>
                  </a:lnTo>
                  <a:cubicBezTo>
                    <a:pt x="47854" y="23464"/>
                    <a:pt x="46286" y="18605"/>
                    <a:pt x="44679" y="12845"/>
                  </a:cubicBezTo>
                  <a:cubicBezTo>
                    <a:pt x="43663" y="17267"/>
                    <a:pt x="42210" y="22127"/>
                    <a:pt x="40320" y="27424"/>
                  </a:cubicBezTo>
                  <a:lnTo>
                    <a:pt x="28453" y="58706"/>
                  </a:lnTo>
                  <a:lnTo>
                    <a:pt x="61110" y="5870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1" name="Freeform: Shape 480">
              <a:extLst>
                <a:ext uri="{FF2B5EF4-FFF2-40B4-BE49-F238E27FC236}">
                  <a16:creationId xmlns:a16="http://schemas.microsoft.com/office/drawing/2014/main" id="{A9683DA6-0C2D-406A-8B3A-EE343EE0E72C}"/>
                </a:ext>
              </a:extLst>
            </p:cNvPr>
            <p:cNvSpPr/>
            <p:nvPr/>
          </p:nvSpPr>
          <p:spPr>
            <a:xfrm>
              <a:off x="3618105" y="6629532"/>
              <a:ext cx="66574" cy="108822"/>
            </a:xfrm>
            <a:custGeom>
              <a:avLst/>
              <a:gdLst>
                <a:gd name="connsiteX0" fmla="*/ 55736 w 66574"/>
                <a:gd name="connsiteY0" fmla="*/ 97290 h 108822"/>
                <a:gd name="connsiteX1" fmla="*/ 55106 w 66574"/>
                <a:gd name="connsiteY1" fmla="*/ 97290 h 108822"/>
                <a:gd name="connsiteX2" fmla="*/ 31359 w 66574"/>
                <a:gd name="connsiteY2" fmla="*/ 108823 h 108822"/>
                <a:gd name="connsiteX3" fmla="*/ 8216 w 66574"/>
                <a:gd name="connsiteY3" fmla="*/ 98678 h 108822"/>
                <a:gd name="connsiteX4" fmla="*/ 0 w 66574"/>
                <a:gd name="connsiteY4" fmla="*/ 69814 h 108822"/>
                <a:gd name="connsiteX5" fmla="*/ 8293 w 66574"/>
                <a:gd name="connsiteY5" fmla="*/ 40744 h 108822"/>
                <a:gd name="connsiteX6" fmla="*/ 31359 w 66574"/>
                <a:gd name="connsiteY6" fmla="*/ 30381 h 108822"/>
                <a:gd name="connsiteX7" fmla="*/ 54977 w 66574"/>
                <a:gd name="connsiteY7" fmla="*/ 41567 h 108822"/>
                <a:gd name="connsiteX8" fmla="*/ 55877 w 66574"/>
                <a:gd name="connsiteY8" fmla="*/ 41567 h 108822"/>
                <a:gd name="connsiteX9" fmla="*/ 55389 w 66574"/>
                <a:gd name="connsiteY9" fmla="*/ 36116 h 108822"/>
                <a:gd name="connsiteX10" fmla="*/ 55106 w 66574"/>
                <a:gd name="connsiteY10" fmla="*/ 30793 h 108822"/>
                <a:gd name="connsiteX11" fmla="*/ 55106 w 66574"/>
                <a:gd name="connsiteY11" fmla="*/ 0 h 108822"/>
                <a:gd name="connsiteX12" fmla="*/ 66574 w 66574"/>
                <a:gd name="connsiteY12" fmla="*/ 0 h 108822"/>
                <a:gd name="connsiteX13" fmla="*/ 66574 w 66574"/>
                <a:gd name="connsiteY13" fmla="*/ 107447 h 108822"/>
                <a:gd name="connsiteX14" fmla="*/ 57253 w 66574"/>
                <a:gd name="connsiteY14" fmla="*/ 107447 h 108822"/>
                <a:gd name="connsiteX15" fmla="*/ 55736 w 66574"/>
                <a:gd name="connsiteY15" fmla="*/ 97290 h 108822"/>
                <a:gd name="connsiteX16" fmla="*/ 32811 w 66574"/>
                <a:gd name="connsiteY16" fmla="*/ 99232 h 108822"/>
                <a:gd name="connsiteX17" fmla="*/ 49796 w 66574"/>
                <a:gd name="connsiteY17" fmla="*/ 92880 h 108822"/>
                <a:gd name="connsiteX18" fmla="*/ 55106 w 66574"/>
                <a:gd name="connsiteY18" fmla="*/ 72231 h 108822"/>
                <a:gd name="connsiteX19" fmla="*/ 55106 w 66574"/>
                <a:gd name="connsiteY19" fmla="*/ 69814 h 108822"/>
                <a:gd name="connsiteX20" fmla="*/ 49732 w 66574"/>
                <a:gd name="connsiteY20" fmla="*/ 46890 h 108822"/>
                <a:gd name="connsiteX21" fmla="*/ 32670 w 66574"/>
                <a:gd name="connsiteY21" fmla="*/ 39973 h 108822"/>
                <a:gd name="connsiteX22" fmla="*/ 17203 w 66574"/>
                <a:gd name="connsiteY22" fmla="*/ 47854 h 108822"/>
                <a:gd name="connsiteX23" fmla="*/ 11880 w 66574"/>
                <a:gd name="connsiteY23" fmla="*/ 69943 h 108822"/>
                <a:gd name="connsiteX24" fmla="*/ 17203 w 66574"/>
                <a:gd name="connsiteY24" fmla="*/ 91839 h 108822"/>
                <a:gd name="connsiteX25" fmla="*/ 32811 w 66574"/>
                <a:gd name="connsiteY25" fmla="*/ 99232 h 10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6574" h="108822">
                  <a:moveTo>
                    <a:pt x="55736" y="97290"/>
                  </a:moveTo>
                  <a:lnTo>
                    <a:pt x="55106" y="97290"/>
                  </a:lnTo>
                  <a:cubicBezTo>
                    <a:pt x="49821" y="104978"/>
                    <a:pt x="41901" y="108823"/>
                    <a:pt x="31359" y="108823"/>
                  </a:cubicBezTo>
                  <a:cubicBezTo>
                    <a:pt x="21459" y="108823"/>
                    <a:pt x="13744" y="105441"/>
                    <a:pt x="8216" y="98678"/>
                  </a:cubicBezTo>
                  <a:cubicBezTo>
                    <a:pt x="2739" y="91916"/>
                    <a:pt x="0" y="82286"/>
                    <a:pt x="0" y="69814"/>
                  </a:cubicBezTo>
                  <a:cubicBezTo>
                    <a:pt x="0" y="57330"/>
                    <a:pt x="2764" y="47648"/>
                    <a:pt x="8293" y="40744"/>
                  </a:cubicBezTo>
                  <a:cubicBezTo>
                    <a:pt x="13822" y="33827"/>
                    <a:pt x="21510" y="30381"/>
                    <a:pt x="31359" y="30381"/>
                  </a:cubicBezTo>
                  <a:cubicBezTo>
                    <a:pt x="41619" y="30381"/>
                    <a:pt x="49500" y="34110"/>
                    <a:pt x="54977" y="41567"/>
                  </a:cubicBezTo>
                  <a:lnTo>
                    <a:pt x="55877" y="41567"/>
                  </a:lnTo>
                  <a:lnTo>
                    <a:pt x="55389" y="36116"/>
                  </a:lnTo>
                  <a:lnTo>
                    <a:pt x="55106" y="30793"/>
                  </a:lnTo>
                  <a:lnTo>
                    <a:pt x="55106" y="0"/>
                  </a:lnTo>
                  <a:lnTo>
                    <a:pt x="66574" y="0"/>
                  </a:lnTo>
                  <a:lnTo>
                    <a:pt x="66574" y="107447"/>
                  </a:lnTo>
                  <a:lnTo>
                    <a:pt x="57253" y="107447"/>
                  </a:lnTo>
                  <a:lnTo>
                    <a:pt x="55736" y="97290"/>
                  </a:lnTo>
                  <a:close/>
                  <a:moveTo>
                    <a:pt x="32811" y="99232"/>
                  </a:moveTo>
                  <a:cubicBezTo>
                    <a:pt x="40629" y="99232"/>
                    <a:pt x="46299" y="97110"/>
                    <a:pt x="49796" y="92880"/>
                  </a:cubicBezTo>
                  <a:cubicBezTo>
                    <a:pt x="53345" y="88598"/>
                    <a:pt x="55106" y="81707"/>
                    <a:pt x="55106" y="72231"/>
                  </a:cubicBezTo>
                  <a:lnTo>
                    <a:pt x="55106" y="69814"/>
                  </a:lnTo>
                  <a:cubicBezTo>
                    <a:pt x="55106" y="59078"/>
                    <a:pt x="53319" y="51441"/>
                    <a:pt x="49732" y="46890"/>
                  </a:cubicBezTo>
                  <a:cubicBezTo>
                    <a:pt x="46183" y="42275"/>
                    <a:pt x="40500" y="39973"/>
                    <a:pt x="32670" y="39973"/>
                  </a:cubicBezTo>
                  <a:cubicBezTo>
                    <a:pt x="25946" y="39973"/>
                    <a:pt x="20790" y="42608"/>
                    <a:pt x="17203" y="47854"/>
                  </a:cubicBezTo>
                  <a:cubicBezTo>
                    <a:pt x="13654" y="53048"/>
                    <a:pt x="11880" y="60415"/>
                    <a:pt x="11880" y="69943"/>
                  </a:cubicBezTo>
                  <a:cubicBezTo>
                    <a:pt x="11880" y="79612"/>
                    <a:pt x="13654" y="86914"/>
                    <a:pt x="17203" y="91839"/>
                  </a:cubicBezTo>
                  <a:cubicBezTo>
                    <a:pt x="20739" y="96763"/>
                    <a:pt x="25946" y="99232"/>
                    <a:pt x="32811" y="9923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2" name="Freeform: Shape 481">
              <a:extLst>
                <a:ext uri="{FF2B5EF4-FFF2-40B4-BE49-F238E27FC236}">
                  <a16:creationId xmlns:a16="http://schemas.microsoft.com/office/drawing/2014/main" id="{308F045A-4E1C-4B3B-9662-020FD7A1D4AB}"/>
                </a:ext>
              </a:extLst>
            </p:cNvPr>
            <p:cNvSpPr/>
            <p:nvPr/>
          </p:nvSpPr>
          <p:spPr>
            <a:xfrm>
              <a:off x="3704839" y="6629532"/>
              <a:ext cx="66574" cy="108822"/>
            </a:xfrm>
            <a:custGeom>
              <a:avLst/>
              <a:gdLst>
                <a:gd name="connsiteX0" fmla="*/ 55736 w 66574"/>
                <a:gd name="connsiteY0" fmla="*/ 97290 h 108822"/>
                <a:gd name="connsiteX1" fmla="*/ 55119 w 66574"/>
                <a:gd name="connsiteY1" fmla="*/ 97290 h 108822"/>
                <a:gd name="connsiteX2" fmla="*/ 31359 w 66574"/>
                <a:gd name="connsiteY2" fmla="*/ 108823 h 108822"/>
                <a:gd name="connsiteX3" fmla="*/ 8229 w 66574"/>
                <a:gd name="connsiteY3" fmla="*/ 98678 h 108822"/>
                <a:gd name="connsiteX4" fmla="*/ 0 w 66574"/>
                <a:gd name="connsiteY4" fmla="*/ 69814 h 108822"/>
                <a:gd name="connsiteX5" fmla="*/ 8293 w 66574"/>
                <a:gd name="connsiteY5" fmla="*/ 40744 h 108822"/>
                <a:gd name="connsiteX6" fmla="*/ 31359 w 66574"/>
                <a:gd name="connsiteY6" fmla="*/ 30381 h 108822"/>
                <a:gd name="connsiteX7" fmla="*/ 54977 w 66574"/>
                <a:gd name="connsiteY7" fmla="*/ 41567 h 108822"/>
                <a:gd name="connsiteX8" fmla="*/ 55877 w 66574"/>
                <a:gd name="connsiteY8" fmla="*/ 41567 h 108822"/>
                <a:gd name="connsiteX9" fmla="*/ 55389 w 66574"/>
                <a:gd name="connsiteY9" fmla="*/ 36116 h 108822"/>
                <a:gd name="connsiteX10" fmla="*/ 55119 w 66574"/>
                <a:gd name="connsiteY10" fmla="*/ 30793 h 108822"/>
                <a:gd name="connsiteX11" fmla="*/ 55119 w 66574"/>
                <a:gd name="connsiteY11" fmla="*/ 0 h 108822"/>
                <a:gd name="connsiteX12" fmla="*/ 66574 w 66574"/>
                <a:gd name="connsiteY12" fmla="*/ 0 h 108822"/>
                <a:gd name="connsiteX13" fmla="*/ 66574 w 66574"/>
                <a:gd name="connsiteY13" fmla="*/ 107447 h 108822"/>
                <a:gd name="connsiteX14" fmla="*/ 57253 w 66574"/>
                <a:gd name="connsiteY14" fmla="*/ 107447 h 108822"/>
                <a:gd name="connsiteX15" fmla="*/ 55736 w 66574"/>
                <a:gd name="connsiteY15" fmla="*/ 97290 h 108822"/>
                <a:gd name="connsiteX16" fmla="*/ 32811 w 66574"/>
                <a:gd name="connsiteY16" fmla="*/ 99232 h 108822"/>
                <a:gd name="connsiteX17" fmla="*/ 49796 w 66574"/>
                <a:gd name="connsiteY17" fmla="*/ 92880 h 108822"/>
                <a:gd name="connsiteX18" fmla="*/ 55119 w 66574"/>
                <a:gd name="connsiteY18" fmla="*/ 72231 h 108822"/>
                <a:gd name="connsiteX19" fmla="*/ 55119 w 66574"/>
                <a:gd name="connsiteY19" fmla="*/ 69814 h 108822"/>
                <a:gd name="connsiteX20" fmla="*/ 49732 w 66574"/>
                <a:gd name="connsiteY20" fmla="*/ 46890 h 108822"/>
                <a:gd name="connsiteX21" fmla="*/ 32670 w 66574"/>
                <a:gd name="connsiteY21" fmla="*/ 39973 h 108822"/>
                <a:gd name="connsiteX22" fmla="*/ 17203 w 66574"/>
                <a:gd name="connsiteY22" fmla="*/ 47854 h 108822"/>
                <a:gd name="connsiteX23" fmla="*/ 11880 w 66574"/>
                <a:gd name="connsiteY23" fmla="*/ 69943 h 108822"/>
                <a:gd name="connsiteX24" fmla="*/ 17203 w 66574"/>
                <a:gd name="connsiteY24" fmla="*/ 91839 h 108822"/>
                <a:gd name="connsiteX25" fmla="*/ 32811 w 66574"/>
                <a:gd name="connsiteY25" fmla="*/ 99232 h 10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6574" h="108822">
                  <a:moveTo>
                    <a:pt x="55736" y="97290"/>
                  </a:moveTo>
                  <a:lnTo>
                    <a:pt x="55119" y="97290"/>
                  </a:lnTo>
                  <a:cubicBezTo>
                    <a:pt x="49821" y="104978"/>
                    <a:pt x="41901" y="108823"/>
                    <a:pt x="31359" y="108823"/>
                  </a:cubicBezTo>
                  <a:cubicBezTo>
                    <a:pt x="21459" y="108823"/>
                    <a:pt x="13744" y="105441"/>
                    <a:pt x="8229" y="98678"/>
                  </a:cubicBezTo>
                  <a:cubicBezTo>
                    <a:pt x="2739" y="91916"/>
                    <a:pt x="0" y="82286"/>
                    <a:pt x="0" y="69814"/>
                  </a:cubicBezTo>
                  <a:cubicBezTo>
                    <a:pt x="0" y="57330"/>
                    <a:pt x="2764" y="47648"/>
                    <a:pt x="8293" y="40744"/>
                  </a:cubicBezTo>
                  <a:cubicBezTo>
                    <a:pt x="13822" y="33827"/>
                    <a:pt x="21510" y="30381"/>
                    <a:pt x="31359" y="30381"/>
                  </a:cubicBezTo>
                  <a:cubicBezTo>
                    <a:pt x="41619" y="30381"/>
                    <a:pt x="49500" y="34110"/>
                    <a:pt x="54977" y="41567"/>
                  </a:cubicBezTo>
                  <a:lnTo>
                    <a:pt x="55877" y="41567"/>
                  </a:lnTo>
                  <a:lnTo>
                    <a:pt x="55389" y="36116"/>
                  </a:lnTo>
                  <a:lnTo>
                    <a:pt x="55119" y="30793"/>
                  </a:lnTo>
                  <a:lnTo>
                    <a:pt x="55119" y="0"/>
                  </a:lnTo>
                  <a:lnTo>
                    <a:pt x="66574" y="0"/>
                  </a:lnTo>
                  <a:lnTo>
                    <a:pt x="66574" y="107447"/>
                  </a:lnTo>
                  <a:lnTo>
                    <a:pt x="57253" y="107447"/>
                  </a:lnTo>
                  <a:lnTo>
                    <a:pt x="55736" y="97290"/>
                  </a:lnTo>
                  <a:close/>
                  <a:moveTo>
                    <a:pt x="32811" y="99232"/>
                  </a:moveTo>
                  <a:cubicBezTo>
                    <a:pt x="40629" y="99232"/>
                    <a:pt x="46299" y="97110"/>
                    <a:pt x="49796" y="92880"/>
                  </a:cubicBezTo>
                  <a:cubicBezTo>
                    <a:pt x="53345" y="88598"/>
                    <a:pt x="55119" y="81707"/>
                    <a:pt x="55119" y="72231"/>
                  </a:cubicBezTo>
                  <a:lnTo>
                    <a:pt x="55119" y="69814"/>
                  </a:lnTo>
                  <a:cubicBezTo>
                    <a:pt x="55119" y="59078"/>
                    <a:pt x="53319" y="51441"/>
                    <a:pt x="49732" y="46890"/>
                  </a:cubicBezTo>
                  <a:cubicBezTo>
                    <a:pt x="46183" y="42275"/>
                    <a:pt x="40500" y="39973"/>
                    <a:pt x="32670" y="39973"/>
                  </a:cubicBezTo>
                  <a:cubicBezTo>
                    <a:pt x="25946" y="39973"/>
                    <a:pt x="20790" y="42608"/>
                    <a:pt x="17203" y="47854"/>
                  </a:cubicBezTo>
                  <a:cubicBezTo>
                    <a:pt x="13654" y="53048"/>
                    <a:pt x="11880" y="60415"/>
                    <a:pt x="11880" y="69943"/>
                  </a:cubicBezTo>
                  <a:cubicBezTo>
                    <a:pt x="11880" y="79612"/>
                    <a:pt x="13654" y="86914"/>
                    <a:pt x="17203" y="91839"/>
                  </a:cubicBezTo>
                  <a:cubicBezTo>
                    <a:pt x="20752" y="96763"/>
                    <a:pt x="25946" y="99232"/>
                    <a:pt x="32811" y="9923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3" name="Freeform: Shape 482">
              <a:extLst>
                <a:ext uri="{FF2B5EF4-FFF2-40B4-BE49-F238E27FC236}">
                  <a16:creationId xmlns:a16="http://schemas.microsoft.com/office/drawing/2014/main" id="{9E4B1A88-5895-4485-92C8-CD802D123753}"/>
                </a:ext>
              </a:extLst>
            </p:cNvPr>
            <p:cNvSpPr/>
            <p:nvPr/>
          </p:nvSpPr>
          <p:spPr>
            <a:xfrm>
              <a:off x="3831559" y="6633184"/>
              <a:ext cx="13538" cy="103795"/>
            </a:xfrm>
            <a:custGeom>
              <a:avLst/>
              <a:gdLst>
                <a:gd name="connsiteX0" fmla="*/ 12433 w 13538"/>
                <a:gd name="connsiteY0" fmla="*/ 103796 h 103795"/>
                <a:gd name="connsiteX1" fmla="*/ 977 w 13538"/>
                <a:gd name="connsiteY1" fmla="*/ 103796 h 103795"/>
                <a:gd name="connsiteX2" fmla="*/ 977 w 13538"/>
                <a:gd name="connsiteY2" fmla="*/ 28105 h 103795"/>
                <a:gd name="connsiteX3" fmla="*/ 12433 w 13538"/>
                <a:gd name="connsiteY3" fmla="*/ 28105 h 103795"/>
                <a:gd name="connsiteX4" fmla="*/ 12433 w 13538"/>
                <a:gd name="connsiteY4" fmla="*/ 103796 h 103795"/>
                <a:gd name="connsiteX5" fmla="*/ 0 w 13538"/>
                <a:gd name="connsiteY5" fmla="*/ 7599 h 103795"/>
                <a:gd name="connsiteX6" fmla="*/ 1941 w 13538"/>
                <a:gd name="connsiteY6" fmla="*/ 1865 h 103795"/>
                <a:gd name="connsiteX7" fmla="*/ 6775 w 13538"/>
                <a:gd name="connsiteY7" fmla="*/ 0 h 103795"/>
                <a:gd name="connsiteX8" fmla="*/ 11533 w 13538"/>
                <a:gd name="connsiteY8" fmla="*/ 1865 h 103795"/>
                <a:gd name="connsiteX9" fmla="*/ 13538 w 13538"/>
                <a:gd name="connsiteY9" fmla="*/ 7599 h 103795"/>
                <a:gd name="connsiteX10" fmla="*/ 11533 w 13538"/>
                <a:gd name="connsiteY10" fmla="*/ 13397 h 103795"/>
                <a:gd name="connsiteX11" fmla="*/ 6775 w 13538"/>
                <a:gd name="connsiteY11" fmla="*/ 15262 h 103795"/>
                <a:gd name="connsiteX12" fmla="*/ 1941 w 13538"/>
                <a:gd name="connsiteY12" fmla="*/ 13397 h 103795"/>
                <a:gd name="connsiteX13" fmla="*/ 0 w 13538"/>
                <a:gd name="connsiteY13" fmla="*/ 7599 h 103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538" h="103795">
                  <a:moveTo>
                    <a:pt x="12433" y="103796"/>
                  </a:moveTo>
                  <a:lnTo>
                    <a:pt x="977" y="103796"/>
                  </a:lnTo>
                  <a:lnTo>
                    <a:pt x="977" y="28105"/>
                  </a:lnTo>
                  <a:lnTo>
                    <a:pt x="12433" y="28105"/>
                  </a:lnTo>
                  <a:lnTo>
                    <a:pt x="12433" y="103796"/>
                  </a:lnTo>
                  <a:close/>
                  <a:moveTo>
                    <a:pt x="0" y="7599"/>
                  </a:moveTo>
                  <a:cubicBezTo>
                    <a:pt x="0" y="4976"/>
                    <a:pt x="656" y="3060"/>
                    <a:pt x="1941" y="1865"/>
                  </a:cubicBezTo>
                  <a:cubicBezTo>
                    <a:pt x="3227" y="630"/>
                    <a:pt x="4834" y="0"/>
                    <a:pt x="6775" y="0"/>
                  </a:cubicBezTo>
                  <a:cubicBezTo>
                    <a:pt x="8614" y="0"/>
                    <a:pt x="10209" y="630"/>
                    <a:pt x="11533" y="1865"/>
                  </a:cubicBezTo>
                  <a:cubicBezTo>
                    <a:pt x="12870" y="3111"/>
                    <a:pt x="13538" y="5027"/>
                    <a:pt x="13538" y="7599"/>
                  </a:cubicBezTo>
                  <a:cubicBezTo>
                    <a:pt x="13538" y="10183"/>
                    <a:pt x="12870" y="12112"/>
                    <a:pt x="11533" y="13397"/>
                  </a:cubicBezTo>
                  <a:cubicBezTo>
                    <a:pt x="10209" y="14644"/>
                    <a:pt x="8614" y="15262"/>
                    <a:pt x="6775" y="15262"/>
                  </a:cubicBezTo>
                  <a:cubicBezTo>
                    <a:pt x="4834" y="15262"/>
                    <a:pt x="3227" y="14644"/>
                    <a:pt x="1941" y="13397"/>
                  </a:cubicBezTo>
                  <a:cubicBezTo>
                    <a:pt x="656" y="12112"/>
                    <a:pt x="0" y="10183"/>
                    <a:pt x="0" y="7599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4" name="Freeform: Shape 483">
              <a:extLst>
                <a:ext uri="{FF2B5EF4-FFF2-40B4-BE49-F238E27FC236}">
                  <a16:creationId xmlns:a16="http://schemas.microsoft.com/office/drawing/2014/main" id="{F4F8A2B9-DE9A-4779-88A4-F9FD520C379A}"/>
                </a:ext>
              </a:extLst>
            </p:cNvPr>
            <p:cNvSpPr/>
            <p:nvPr/>
          </p:nvSpPr>
          <p:spPr>
            <a:xfrm>
              <a:off x="3858289" y="6643753"/>
              <a:ext cx="44820" cy="94602"/>
            </a:xfrm>
            <a:custGeom>
              <a:avLst/>
              <a:gdLst>
                <a:gd name="connsiteX0" fmla="*/ 34457 w 44820"/>
                <a:gd name="connsiteY0" fmla="*/ 85153 h 94602"/>
                <a:gd name="connsiteX1" fmla="*/ 40333 w 44820"/>
                <a:gd name="connsiteY1" fmla="*/ 84728 h 94602"/>
                <a:gd name="connsiteX2" fmla="*/ 44820 w 44820"/>
                <a:gd name="connsiteY2" fmla="*/ 83764 h 94602"/>
                <a:gd name="connsiteX3" fmla="*/ 44820 w 44820"/>
                <a:gd name="connsiteY3" fmla="*/ 92532 h 94602"/>
                <a:gd name="connsiteX4" fmla="*/ 39291 w 44820"/>
                <a:gd name="connsiteY4" fmla="*/ 93986 h 94602"/>
                <a:gd name="connsiteX5" fmla="*/ 32799 w 44820"/>
                <a:gd name="connsiteY5" fmla="*/ 94602 h 94602"/>
                <a:gd name="connsiteX6" fmla="*/ 10839 w 44820"/>
                <a:gd name="connsiteY6" fmla="*/ 71472 h 94602"/>
                <a:gd name="connsiteX7" fmla="*/ 10839 w 44820"/>
                <a:gd name="connsiteY7" fmla="*/ 26447 h 94602"/>
                <a:gd name="connsiteX8" fmla="*/ 0 w 44820"/>
                <a:gd name="connsiteY8" fmla="*/ 26447 h 94602"/>
                <a:gd name="connsiteX9" fmla="*/ 0 w 44820"/>
                <a:gd name="connsiteY9" fmla="*/ 20918 h 94602"/>
                <a:gd name="connsiteX10" fmla="*/ 10839 w 44820"/>
                <a:gd name="connsiteY10" fmla="*/ 16161 h 94602"/>
                <a:gd name="connsiteX11" fmla="*/ 15673 w 44820"/>
                <a:gd name="connsiteY11" fmla="*/ 0 h 94602"/>
                <a:gd name="connsiteX12" fmla="*/ 22307 w 44820"/>
                <a:gd name="connsiteY12" fmla="*/ 0 h 94602"/>
                <a:gd name="connsiteX13" fmla="*/ 22307 w 44820"/>
                <a:gd name="connsiteY13" fmla="*/ 17537 h 94602"/>
                <a:gd name="connsiteX14" fmla="*/ 44267 w 44820"/>
                <a:gd name="connsiteY14" fmla="*/ 17537 h 94602"/>
                <a:gd name="connsiteX15" fmla="*/ 44267 w 44820"/>
                <a:gd name="connsiteY15" fmla="*/ 26447 h 94602"/>
                <a:gd name="connsiteX16" fmla="*/ 22307 w 44820"/>
                <a:gd name="connsiteY16" fmla="*/ 26447 h 94602"/>
                <a:gd name="connsiteX17" fmla="*/ 22307 w 44820"/>
                <a:gd name="connsiteY17" fmla="*/ 70997 h 94602"/>
                <a:gd name="connsiteX18" fmla="*/ 25547 w 44820"/>
                <a:gd name="connsiteY18" fmla="*/ 81488 h 94602"/>
                <a:gd name="connsiteX19" fmla="*/ 34457 w 44820"/>
                <a:gd name="connsiteY19" fmla="*/ 85153 h 94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4820" h="94602">
                  <a:moveTo>
                    <a:pt x="34457" y="85153"/>
                  </a:moveTo>
                  <a:cubicBezTo>
                    <a:pt x="36489" y="85153"/>
                    <a:pt x="38443" y="85011"/>
                    <a:pt x="40333" y="84728"/>
                  </a:cubicBezTo>
                  <a:cubicBezTo>
                    <a:pt x="42223" y="84407"/>
                    <a:pt x="43715" y="84085"/>
                    <a:pt x="44820" y="83764"/>
                  </a:cubicBezTo>
                  <a:lnTo>
                    <a:pt x="44820" y="92532"/>
                  </a:lnTo>
                  <a:cubicBezTo>
                    <a:pt x="43573" y="93137"/>
                    <a:pt x="41734" y="93613"/>
                    <a:pt x="39291" y="93986"/>
                  </a:cubicBezTo>
                  <a:cubicBezTo>
                    <a:pt x="36900" y="94397"/>
                    <a:pt x="34740" y="94602"/>
                    <a:pt x="32799" y="94602"/>
                  </a:cubicBezTo>
                  <a:cubicBezTo>
                    <a:pt x="18167" y="94602"/>
                    <a:pt x="10839" y="86901"/>
                    <a:pt x="10839" y="71472"/>
                  </a:cubicBezTo>
                  <a:lnTo>
                    <a:pt x="10839" y="26447"/>
                  </a:lnTo>
                  <a:lnTo>
                    <a:pt x="0" y="26447"/>
                  </a:lnTo>
                  <a:lnTo>
                    <a:pt x="0" y="20918"/>
                  </a:lnTo>
                  <a:lnTo>
                    <a:pt x="10839" y="16161"/>
                  </a:lnTo>
                  <a:lnTo>
                    <a:pt x="15673" y="0"/>
                  </a:lnTo>
                  <a:lnTo>
                    <a:pt x="22307" y="0"/>
                  </a:lnTo>
                  <a:lnTo>
                    <a:pt x="22307" y="17537"/>
                  </a:lnTo>
                  <a:lnTo>
                    <a:pt x="44267" y="17537"/>
                  </a:lnTo>
                  <a:lnTo>
                    <a:pt x="44267" y="26447"/>
                  </a:lnTo>
                  <a:lnTo>
                    <a:pt x="22307" y="26447"/>
                  </a:lnTo>
                  <a:lnTo>
                    <a:pt x="22307" y="70997"/>
                  </a:lnTo>
                  <a:cubicBezTo>
                    <a:pt x="22307" y="75548"/>
                    <a:pt x="23387" y="79045"/>
                    <a:pt x="25547" y="81488"/>
                  </a:cubicBezTo>
                  <a:cubicBezTo>
                    <a:pt x="27720" y="83931"/>
                    <a:pt x="30690" y="85153"/>
                    <a:pt x="34457" y="8515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5" name="Freeform: Shape 484">
              <a:extLst>
                <a:ext uri="{FF2B5EF4-FFF2-40B4-BE49-F238E27FC236}">
                  <a16:creationId xmlns:a16="http://schemas.microsoft.com/office/drawing/2014/main" id="{1F723A21-DE11-4A09-B2C0-30BF4EA68965}"/>
                </a:ext>
              </a:extLst>
            </p:cNvPr>
            <p:cNvSpPr/>
            <p:nvPr/>
          </p:nvSpPr>
          <p:spPr>
            <a:xfrm>
              <a:off x="3914090" y="6659913"/>
              <a:ext cx="64015" cy="78441"/>
            </a:xfrm>
            <a:custGeom>
              <a:avLst/>
              <a:gdLst>
                <a:gd name="connsiteX0" fmla="*/ 36180 w 64015"/>
                <a:gd name="connsiteY0" fmla="*/ 78442 h 78441"/>
                <a:gd name="connsiteX1" fmla="*/ 9668 w 64015"/>
                <a:gd name="connsiteY1" fmla="*/ 68220 h 78441"/>
                <a:gd name="connsiteX2" fmla="*/ 0 w 64015"/>
                <a:gd name="connsiteY2" fmla="*/ 39844 h 78441"/>
                <a:gd name="connsiteX3" fmla="*/ 8974 w 64015"/>
                <a:gd name="connsiteY3" fmla="*/ 10774 h 78441"/>
                <a:gd name="connsiteX4" fmla="*/ 33210 w 64015"/>
                <a:gd name="connsiteY4" fmla="*/ 0 h 78441"/>
                <a:gd name="connsiteX5" fmla="*/ 55723 w 64015"/>
                <a:gd name="connsiteY5" fmla="*/ 9386 h 78441"/>
                <a:gd name="connsiteX6" fmla="*/ 64015 w 64015"/>
                <a:gd name="connsiteY6" fmla="*/ 34046 h 78441"/>
                <a:gd name="connsiteX7" fmla="*/ 64015 w 64015"/>
                <a:gd name="connsiteY7" fmla="*/ 41298 h 78441"/>
                <a:gd name="connsiteX8" fmla="*/ 11880 w 64015"/>
                <a:gd name="connsiteY8" fmla="*/ 41298 h 78441"/>
                <a:gd name="connsiteX9" fmla="*/ 18578 w 64015"/>
                <a:gd name="connsiteY9" fmla="*/ 61534 h 78441"/>
                <a:gd name="connsiteX10" fmla="*/ 36604 w 64015"/>
                <a:gd name="connsiteY10" fmla="*/ 68439 h 78441"/>
                <a:gd name="connsiteX11" fmla="*/ 60763 w 64015"/>
                <a:gd name="connsiteY11" fmla="*/ 63322 h 78441"/>
                <a:gd name="connsiteX12" fmla="*/ 60763 w 64015"/>
                <a:gd name="connsiteY12" fmla="*/ 73543 h 78441"/>
                <a:gd name="connsiteX13" fmla="*/ 49230 w 64015"/>
                <a:gd name="connsiteY13" fmla="*/ 77272 h 78441"/>
                <a:gd name="connsiteX14" fmla="*/ 36180 w 64015"/>
                <a:gd name="connsiteY14" fmla="*/ 78442 h 78441"/>
                <a:gd name="connsiteX15" fmla="*/ 33081 w 64015"/>
                <a:gd name="connsiteY15" fmla="*/ 9592 h 78441"/>
                <a:gd name="connsiteX16" fmla="*/ 18501 w 64015"/>
                <a:gd name="connsiteY16" fmla="*/ 15532 h 78441"/>
                <a:gd name="connsiteX17" fmla="*/ 12150 w 64015"/>
                <a:gd name="connsiteY17" fmla="*/ 31976 h 78441"/>
                <a:gd name="connsiteX18" fmla="*/ 51724 w 64015"/>
                <a:gd name="connsiteY18" fmla="*/ 31976 h 78441"/>
                <a:gd name="connsiteX19" fmla="*/ 46890 w 64015"/>
                <a:gd name="connsiteY19" fmla="*/ 15403 h 78441"/>
                <a:gd name="connsiteX20" fmla="*/ 33081 w 64015"/>
                <a:gd name="connsiteY20" fmla="*/ 959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4015" h="78441">
                  <a:moveTo>
                    <a:pt x="36180" y="78442"/>
                  </a:moveTo>
                  <a:cubicBezTo>
                    <a:pt x="24994" y="78442"/>
                    <a:pt x="16161" y="75034"/>
                    <a:pt x="9668" y="68220"/>
                  </a:cubicBezTo>
                  <a:cubicBezTo>
                    <a:pt x="3214" y="61419"/>
                    <a:pt x="0" y="51956"/>
                    <a:pt x="0" y="39844"/>
                  </a:cubicBezTo>
                  <a:cubicBezTo>
                    <a:pt x="0" y="27643"/>
                    <a:pt x="2995" y="17949"/>
                    <a:pt x="8974" y="10774"/>
                  </a:cubicBezTo>
                  <a:cubicBezTo>
                    <a:pt x="15004" y="3587"/>
                    <a:pt x="23091" y="0"/>
                    <a:pt x="33210" y="0"/>
                  </a:cubicBezTo>
                  <a:cubicBezTo>
                    <a:pt x="42698" y="0"/>
                    <a:pt x="50207" y="3125"/>
                    <a:pt x="55723" y="9386"/>
                  </a:cubicBezTo>
                  <a:cubicBezTo>
                    <a:pt x="61251" y="15608"/>
                    <a:pt x="64015" y="23825"/>
                    <a:pt x="64015" y="34046"/>
                  </a:cubicBezTo>
                  <a:lnTo>
                    <a:pt x="64015" y="41298"/>
                  </a:lnTo>
                  <a:lnTo>
                    <a:pt x="11880" y="41298"/>
                  </a:lnTo>
                  <a:cubicBezTo>
                    <a:pt x="12111" y="50182"/>
                    <a:pt x="14336" y="56919"/>
                    <a:pt x="18578" y="61534"/>
                  </a:cubicBezTo>
                  <a:cubicBezTo>
                    <a:pt x="22860" y="66138"/>
                    <a:pt x="28864" y="68439"/>
                    <a:pt x="36604" y="68439"/>
                  </a:cubicBezTo>
                  <a:cubicBezTo>
                    <a:pt x="44743" y="68439"/>
                    <a:pt x="52804" y="66729"/>
                    <a:pt x="60763" y="63322"/>
                  </a:cubicBezTo>
                  <a:lnTo>
                    <a:pt x="60763" y="73543"/>
                  </a:lnTo>
                  <a:cubicBezTo>
                    <a:pt x="56713" y="75292"/>
                    <a:pt x="52869" y="76539"/>
                    <a:pt x="49230" y="77272"/>
                  </a:cubicBezTo>
                  <a:cubicBezTo>
                    <a:pt x="45643" y="78056"/>
                    <a:pt x="41297" y="78442"/>
                    <a:pt x="36180" y="78442"/>
                  </a:cubicBezTo>
                  <a:close/>
                  <a:moveTo>
                    <a:pt x="33081" y="9592"/>
                  </a:moveTo>
                  <a:cubicBezTo>
                    <a:pt x="27000" y="9592"/>
                    <a:pt x="22140" y="11572"/>
                    <a:pt x="18501" y="15532"/>
                  </a:cubicBezTo>
                  <a:cubicBezTo>
                    <a:pt x="14914" y="19491"/>
                    <a:pt x="12793" y="24969"/>
                    <a:pt x="12150" y="31976"/>
                  </a:cubicBezTo>
                  <a:lnTo>
                    <a:pt x="51724" y="31976"/>
                  </a:lnTo>
                  <a:cubicBezTo>
                    <a:pt x="51724" y="24751"/>
                    <a:pt x="50104" y="19221"/>
                    <a:pt x="46890" y="15403"/>
                  </a:cubicBezTo>
                  <a:cubicBezTo>
                    <a:pt x="43663" y="11533"/>
                    <a:pt x="39060" y="9592"/>
                    <a:pt x="33081" y="959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6" name="Freeform: Shape 485">
              <a:extLst>
                <a:ext uri="{FF2B5EF4-FFF2-40B4-BE49-F238E27FC236}">
                  <a16:creationId xmlns:a16="http://schemas.microsoft.com/office/drawing/2014/main" id="{AAFCBA3F-106D-4447-AB6C-6C488C976690}"/>
                </a:ext>
              </a:extLst>
            </p:cNvPr>
            <p:cNvSpPr/>
            <p:nvPr/>
          </p:nvSpPr>
          <p:spPr>
            <a:xfrm>
              <a:off x="3997712" y="6659913"/>
              <a:ext cx="107935" cy="77065"/>
            </a:xfrm>
            <a:custGeom>
              <a:avLst/>
              <a:gdLst>
                <a:gd name="connsiteX0" fmla="*/ 96480 w 107935"/>
                <a:gd name="connsiteY0" fmla="*/ 77066 h 77065"/>
                <a:gd name="connsiteX1" fmla="*/ 96480 w 107935"/>
                <a:gd name="connsiteY1" fmla="*/ 27823 h 77065"/>
                <a:gd name="connsiteX2" fmla="*/ 92610 w 107935"/>
                <a:gd name="connsiteY2" fmla="*/ 14297 h 77065"/>
                <a:gd name="connsiteX3" fmla="*/ 80588 w 107935"/>
                <a:gd name="connsiteY3" fmla="*/ 9733 h 77065"/>
                <a:gd name="connsiteX4" fmla="*/ 64774 w 107935"/>
                <a:gd name="connsiteY4" fmla="*/ 15879 h 77065"/>
                <a:gd name="connsiteX5" fmla="*/ 59670 w 107935"/>
                <a:gd name="connsiteY5" fmla="*/ 34805 h 77065"/>
                <a:gd name="connsiteX6" fmla="*/ 59670 w 107935"/>
                <a:gd name="connsiteY6" fmla="*/ 77066 h 77065"/>
                <a:gd name="connsiteX7" fmla="*/ 48201 w 107935"/>
                <a:gd name="connsiteY7" fmla="*/ 77066 h 77065"/>
                <a:gd name="connsiteX8" fmla="*/ 48201 w 107935"/>
                <a:gd name="connsiteY8" fmla="*/ 27823 h 77065"/>
                <a:gd name="connsiteX9" fmla="*/ 44331 w 107935"/>
                <a:gd name="connsiteY9" fmla="*/ 14297 h 77065"/>
                <a:gd name="connsiteX10" fmla="*/ 32258 w 107935"/>
                <a:gd name="connsiteY10" fmla="*/ 9733 h 77065"/>
                <a:gd name="connsiteX11" fmla="*/ 16444 w 107935"/>
                <a:gd name="connsiteY11" fmla="*/ 16226 h 77065"/>
                <a:gd name="connsiteX12" fmla="*/ 11469 w 107935"/>
                <a:gd name="connsiteY12" fmla="*/ 37363 h 77065"/>
                <a:gd name="connsiteX13" fmla="*/ 11469 w 107935"/>
                <a:gd name="connsiteY13" fmla="*/ 77066 h 77065"/>
                <a:gd name="connsiteX14" fmla="*/ 0 w 107935"/>
                <a:gd name="connsiteY14" fmla="*/ 77066 h 77065"/>
                <a:gd name="connsiteX15" fmla="*/ 0 w 107935"/>
                <a:gd name="connsiteY15" fmla="*/ 1376 h 77065"/>
                <a:gd name="connsiteX16" fmla="*/ 9321 w 107935"/>
                <a:gd name="connsiteY16" fmla="*/ 1376 h 77065"/>
                <a:gd name="connsiteX17" fmla="*/ 11186 w 107935"/>
                <a:gd name="connsiteY17" fmla="*/ 11739 h 77065"/>
                <a:gd name="connsiteX18" fmla="*/ 11738 w 107935"/>
                <a:gd name="connsiteY18" fmla="*/ 11739 h 77065"/>
                <a:gd name="connsiteX19" fmla="*/ 20854 w 107935"/>
                <a:gd name="connsiteY19" fmla="*/ 3111 h 77065"/>
                <a:gd name="connsiteX20" fmla="*/ 34123 w 107935"/>
                <a:gd name="connsiteY20" fmla="*/ 0 h 77065"/>
                <a:gd name="connsiteX21" fmla="*/ 57317 w 107935"/>
                <a:gd name="connsiteY21" fmla="*/ 12845 h 77065"/>
                <a:gd name="connsiteX22" fmla="*/ 57870 w 107935"/>
                <a:gd name="connsiteY22" fmla="*/ 12845 h 77065"/>
                <a:gd name="connsiteX23" fmla="*/ 67680 w 107935"/>
                <a:gd name="connsiteY23" fmla="*/ 3446 h 77065"/>
                <a:gd name="connsiteX24" fmla="*/ 82324 w 107935"/>
                <a:gd name="connsiteY24" fmla="*/ 0 h 77065"/>
                <a:gd name="connsiteX25" fmla="*/ 101520 w 107935"/>
                <a:gd name="connsiteY25" fmla="*/ 6622 h 77065"/>
                <a:gd name="connsiteX26" fmla="*/ 107936 w 107935"/>
                <a:gd name="connsiteY26" fmla="*/ 27694 h 77065"/>
                <a:gd name="connsiteX27" fmla="*/ 107936 w 107935"/>
                <a:gd name="connsiteY27" fmla="*/ 77066 h 77065"/>
                <a:gd name="connsiteX28" fmla="*/ 96480 w 107935"/>
                <a:gd name="connsiteY28" fmla="*/ 77066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7935" h="77065">
                  <a:moveTo>
                    <a:pt x="96480" y="77066"/>
                  </a:moveTo>
                  <a:lnTo>
                    <a:pt x="96480" y="27823"/>
                  </a:lnTo>
                  <a:cubicBezTo>
                    <a:pt x="96480" y="21793"/>
                    <a:pt x="95181" y="17280"/>
                    <a:pt x="92610" y="14297"/>
                  </a:cubicBezTo>
                  <a:cubicBezTo>
                    <a:pt x="90026" y="11250"/>
                    <a:pt x="86027" y="9733"/>
                    <a:pt x="80588" y="9733"/>
                  </a:cubicBezTo>
                  <a:cubicBezTo>
                    <a:pt x="73453" y="9733"/>
                    <a:pt x="68181" y="11790"/>
                    <a:pt x="64774" y="15879"/>
                  </a:cubicBezTo>
                  <a:cubicBezTo>
                    <a:pt x="61367" y="19980"/>
                    <a:pt x="59670" y="26280"/>
                    <a:pt x="59670" y="34805"/>
                  </a:cubicBezTo>
                  <a:lnTo>
                    <a:pt x="59670" y="77066"/>
                  </a:lnTo>
                  <a:lnTo>
                    <a:pt x="48201" y="77066"/>
                  </a:lnTo>
                  <a:lnTo>
                    <a:pt x="48201" y="27823"/>
                  </a:lnTo>
                  <a:cubicBezTo>
                    <a:pt x="48201" y="21793"/>
                    <a:pt x="46916" y="17280"/>
                    <a:pt x="44331" y="14297"/>
                  </a:cubicBezTo>
                  <a:cubicBezTo>
                    <a:pt x="41760" y="11250"/>
                    <a:pt x="37736" y="9733"/>
                    <a:pt x="32258" y="9733"/>
                  </a:cubicBezTo>
                  <a:cubicBezTo>
                    <a:pt x="25071" y="9733"/>
                    <a:pt x="19800" y="11893"/>
                    <a:pt x="16444" y="16226"/>
                  </a:cubicBezTo>
                  <a:cubicBezTo>
                    <a:pt x="13127" y="20508"/>
                    <a:pt x="11469" y="27553"/>
                    <a:pt x="11469" y="37363"/>
                  </a:cubicBezTo>
                  <a:lnTo>
                    <a:pt x="11469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321" y="1376"/>
                  </a:lnTo>
                  <a:lnTo>
                    <a:pt x="11186" y="11739"/>
                  </a:lnTo>
                  <a:lnTo>
                    <a:pt x="11738" y="11739"/>
                  </a:lnTo>
                  <a:cubicBezTo>
                    <a:pt x="13911" y="8049"/>
                    <a:pt x="16946" y="5182"/>
                    <a:pt x="20854" y="3111"/>
                  </a:cubicBezTo>
                  <a:cubicBezTo>
                    <a:pt x="24814" y="1029"/>
                    <a:pt x="29237" y="0"/>
                    <a:pt x="34123" y="0"/>
                  </a:cubicBezTo>
                  <a:cubicBezTo>
                    <a:pt x="45951" y="0"/>
                    <a:pt x="53678" y="4282"/>
                    <a:pt x="57317" y="12845"/>
                  </a:cubicBezTo>
                  <a:lnTo>
                    <a:pt x="57870" y="12845"/>
                  </a:lnTo>
                  <a:cubicBezTo>
                    <a:pt x="60133" y="8885"/>
                    <a:pt x="63399" y="5747"/>
                    <a:pt x="67680" y="3446"/>
                  </a:cubicBezTo>
                  <a:cubicBezTo>
                    <a:pt x="71961" y="1144"/>
                    <a:pt x="76834" y="0"/>
                    <a:pt x="82324" y="0"/>
                  </a:cubicBezTo>
                  <a:cubicBezTo>
                    <a:pt x="90887" y="0"/>
                    <a:pt x="97277" y="2211"/>
                    <a:pt x="101520" y="6622"/>
                  </a:cubicBezTo>
                  <a:cubicBezTo>
                    <a:pt x="105801" y="11006"/>
                    <a:pt x="107936" y="18026"/>
                    <a:pt x="107936" y="27694"/>
                  </a:cubicBezTo>
                  <a:lnTo>
                    <a:pt x="107936" y="77066"/>
                  </a:lnTo>
                  <a:lnTo>
                    <a:pt x="96480" y="7706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7" name="Freeform: Shape 486">
              <a:extLst>
                <a:ext uri="{FF2B5EF4-FFF2-40B4-BE49-F238E27FC236}">
                  <a16:creationId xmlns:a16="http://schemas.microsoft.com/office/drawing/2014/main" id="{C90F6FA7-39A5-4DC8-9FD1-01D5AA483066}"/>
                </a:ext>
              </a:extLst>
            </p:cNvPr>
            <p:cNvSpPr/>
            <p:nvPr/>
          </p:nvSpPr>
          <p:spPr>
            <a:xfrm>
              <a:off x="4156061" y="6643753"/>
              <a:ext cx="44820" cy="94602"/>
            </a:xfrm>
            <a:custGeom>
              <a:avLst/>
              <a:gdLst>
                <a:gd name="connsiteX0" fmla="*/ 34457 w 44820"/>
                <a:gd name="connsiteY0" fmla="*/ 85153 h 94602"/>
                <a:gd name="connsiteX1" fmla="*/ 40333 w 44820"/>
                <a:gd name="connsiteY1" fmla="*/ 84728 h 94602"/>
                <a:gd name="connsiteX2" fmla="*/ 44820 w 44820"/>
                <a:gd name="connsiteY2" fmla="*/ 83764 h 94602"/>
                <a:gd name="connsiteX3" fmla="*/ 44820 w 44820"/>
                <a:gd name="connsiteY3" fmla="*/ 92532 h 94602"/>
                <a:gd name="connsiteX4" fmla="*/ 39291 w 44820"/>
                <a:gd name="connsiteY4" fmla="*/ 93986 h 94602"/>
                <a:gd name="connsiteX5" fmla="*/ 32799 w 44820"/>
                <a:gd name="connsiteY5" fmla="*/ 94602 h 94602"/>
                <a:gd name="connsiteX6" fmla="*/ 10839 w 44820"/>
                <a:gd name="connsiteY6" fmla="*/ 71472 h 94602"/>
                <a:gd name="connsiteX7" fmla="*/ 10839 w 44820"/>
                <a:gd name="connsiteY7" fmla="*/ 26447 h 94602"/>
                <a:gd name="connsiteX8" fmla="*/ 0 w 44820"/>
                <a:gd name="connsiteY8" fmla="*/ 26447 h 94602"/>
                <a:gd name="connsiteX9" fmla="*/ 0 w 44820"/>
                <a:gd name="connsiteY9" fmla="*/ 20918 h 94602"/>
                <a:gd name="connsiteX10" fmla="*/ 10839 w 44820"/>
                <a:gd name="connsiteY10" fmla="*/ 16161 h 94602"/>
                <a:gd name="connsiteX11" fmla="*/ 15673 w 44820"/>
                <a:gd name="connsiteY11" fmla="*/ 0 h 94602"/>
                <a:gd name="connsiteX12" fmla="*/ 22307 w 44820"/>
                <a:gd name="connsiteY12" fmla="*/ 0 h 94602"/>
                <a:gd name="connsiteX13" fmla="*/ 22307 w 44820"/>
                <a:gd name="connsiteY13" fmla="*/ 17537 h 94602"/>
                <a:gd name="connsiteX14" fmla="*/ 44267 w 44820"/>
                <a:gd name="connsiteY14" fmla="*/ 17537 h 94602"/>
                <a:gd name="connsiteX15" fmla="*/ 44267 w 44820"/>
                <a:gd name="connsiteY15" fmla="*/ 26447 h 94602"/>
                <a:gd name="connsiteX16" fmla="*/ 22307 w 44820"/>
                <a:gd name="connsiteY16" fmla="*/ 26447 h 94602"/>
                <a:gd name="connsiteX17" fmla="*/ 22307 w 44820"/>
                <a:gd name="connsiteY17" fmla="*/ 70997 h 94602"/>
                <a:gd name="connsiteX18" fmla="*/ 25547 w 44820"/>
                <a:gd name="connsiteY18" fmla="*/ 81488 h 94602"/>
                <a:gd name="connsiteX19" fmla="*/ 34457 w 44820"/>
                <a:gd name="connsiteY19" fmla="*/ 85153 h 94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4820" h="94602">
                  <a:moveTo>
                    <a:pt x="34457" y="85153"/>
                  </a:moveTo>
                  <a:cubicBezTo>
                    <a:pt x="36489" y="85153"/>
                    <a:pt x="38443" y="85011"/>
                    <a:pt x="40333" y="84728"/>
                  </a:cubicBezTo>
                  <a:cubicBezTo>
                    <a:pt x="42223" y="84407"/>
                    <a:pt x="43714" y="84085"/>
                    <a:pt x="44820" y="83764"/>
                  </a:cubicBezTo>
                  <a:lnTo>
                    <a:pt x="44820" y="92532"/>
                  </a:lnTo>
                  <a:cubicBezTo>
                    <a:pt x="43573" y="93137"/>
                    <a:pt x="41734" y="93613"/>
                    <a:pt x="39291" y="93986"/>
                  </a:cubicBezTo>
                  <a:cubicBezTo>
                    <a:pt x="36900" y="94397"/>
                    <a:pt x="34740" y="94602"/>
                    <a:pt x="32799" y="94602"/>
                  </a:cubicBezTo>
                  <a:cubicBezTo>
                    <a:pt x="18167" y="94602"/>
                    <a:pt x="10839" y="86901"/>
                    <a:pt x="10839" y="71472"/>
                  </a:cubicBezTo>
                  <a:lnTo>
                    <a:pt x="10839" y="26447"/>
                  </a:lnTo>
                  <a:lnTo>
                    <a:pt x="0" y="26447"/>
                  </a:lnTo>
                  <a:lnTo>
                    <a:pt x="0" y="20918"/>
                  </a:lnTo>
                  <a:lnTo>
                    <a:pt x="10839" y="16161"/>
                  </a:lnTo>
                  <a:lnTo>
                    <a:pt x="15673" y="0"/>
                  </a:lnTo>
                  <a:lnTo>
                    <a:pt x="22307" y="0"/>
                  </a:lnTo>
                  <a:lnTo>
                    <a:pt x="22307" y="17537"/>
                  </a:lnTo>
                  <a:lnTo>
                    <a:pt x="44267" y="17537"/>
                  </a:lnTo>
                  <a:lnTo>
                    <a:pt x="44267" y="26447"/>
                  </a:lnTo>
                  <a:lnTo>
                    <a:pt x="22307" y="26447"/>
                  </a:lnTo>
                  <a:lnTo>
                    <a:pt x="22307" y="70997"/>
                  </a:lnTo>
                  <a:cubicBezTo>
                    <a:pt x="22307" y="75548"/>
                    <a:pt x="23387" y="79045"/>
                    <a:pt x="25547" y="81488"/>
                  </a:cubicBezTo>
                  <a:cubicBezTo>
                    <a:pt x="27720" y="83931"/>
                    <a:pt x="30690" y="85153"/>
                    <a:pt x="34457" y="8515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8" name="Freeform: Shape 487">
              <a:extLst>
                <a:ext uri="{FF2B5EF4-FFF2-40B4-BE49-F238E27FC236}">
                  <a16:creationId xmlns:a16="http://schemas.microsoft.com/office/drawing/2014/main" id="{B350EE19-5C15-44CC-AACC-FB6E8C4146E7}"/>
                </a:ext>
              </a:extLst>
            </p:cNvPr>
            <p:cNvSpPr/>
            <p:nvPr/>
          </p:nvSpPr>
          <p:spPr>
            <a:xfrm>
              <a:off x="4211861" y="6659913"/>
              <a:ext cx="69544" cy="78441"/>
            </a:xfrm>
            <a:custGeom>
              <a:avLst/>
              <a:gdLst>
                <a:gd name="connsiteX0" fmla="*/ 69544 w 69544"/>
                <a:gd name="connsiteY0" fmla="*/ 39151 h 78441"/>
                <a:gd name="connsiteX1" fmla="*/ 60223 w 69544"/>
                <a:gd name="connsiteY1" fmla="*/ 68092 h 78441"/>
                <a:gd name="connsiteX2" fmla="*/ 34457 w 69544"/>
                <a:gd name="connsiteY2" fmla="*/ 78442 h 78441"/>
                <a:gd name="connsiteX3" fmla="*/ 16432 w 69544"/>
                <a:gd name="connsiteY3" fmla="*/ 73685 h 78441"/>
                <a:gd name="connsiteX4" fmla="*/ 4282 w 69544"/>
                <a:gd name="connsiteY4" fmla="*/ 60004 h 78441"/>
                <a:gd name="connsiteX5" fmla="*/ 0 w 69544"/>
                <a:gd name="connsiteY5" fmla="*/ 39151 h 78441"/>
                <a:gd name="connsiteX6" fmla="*/ 9257 w 69544"/>
                <a:gd name="connsiteY6" fmla="*/ 10363 h 78441"/>
                <a:gd name="connsiteX7" fmla="*/ 34946 w 69544"/>
                <a:gd name="connsiteY7" fmla="*/ 0 h 78441"/>
                <a:gd name="connsiteX8" fmla="*/ 60146 w 69544"/>
                <a:gd name="connsiteY8" fmla="*/ 10569 h 78441"/>
                <a:gd name="connsiteX9" fmla="*/ 69544 w 69544"/>
                <a:gd name="connsiteY9" fmla="*/ 39151 h 78441"/>
                <a:gd name="connsiteX10" fmla="*/ 11880 w 69544"/>
                <a:gd name="connsiteY10" fmla="*/ 39151 h 78441"/>
                <a:gd name="connsiteX11" fmla="*/ 17679 w 69544"/>
                <a:gd name="connsiteY11" fmla="*/ 61252 h 78441"/>
                <a:gd name="connsiteX12" fmla="*/ 34740 w 69544"/>
                <a:gd name="connsiteY12" fmla="*/ 68851 h 78441"/>
                <a:gd name="connsiteX13" fmla="*/ 51789 w 69544"/>
                <a:gd name="connsiteY13" fmla="*/ 61316 h 78441"/>
                <a:gd name="connsiteX14" fmla="*/ 57664 w 69544"/>
                <a:gd name="connsiteY14" fmla="*/ 39151 h 78441"/>
                <a:gd name="connsiteX15" fmla="*/ 51789 w 69544"/>
                <a:gd name="connsiteY15" fmla="*/ 17267 h 78441"/>
                <a:gd name="connsiteX16" fmla="*/ 34599 w 69544"/>
                <a:gd name="connsiteY16" fmla="*/ 9733 h 78441"/>
                <a:gd name="connsiteX17" fmla="*/ 17615 w 69544"/>
                <a:gd name="connsiteY17" fmla="*/ 17126 h 78441"/>
                <a:gd name="connsiteX18" fmla="*/ 11880 w 69544"/>
                <a:gd name="connsiteY18" fmla="*/ 39151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9544" h="78441">
                  <a:moveTo>
                    <a:pt x="69544" y="39151"/>
                  </a:moveTo>
                  <a:cubicBezTo>
                    <a:pt x="69544" y="51493"/>
                    <a:pt x="66433" y="61136"/>
                    <a:pt x="60223" y="68092"/>
                  </a:cubicBezTo>
                  <a:cubicBezTo>
                    <a:pt x="54000" y="74996"/>
                    <a:pt x="45412" y="78442"/>
                    <a:pt x="34457" y="78442"/>
                  </a:cubicBezTo>
                  <a:cubicBezTo>
                    <a:pt x="27695" y="78442"/>
                    <a:pt x="21690" y="76860"/>
                    <a:pt x="16432" y="73685"/>
                  </a:cubicBezTo>
                  <a:cubicBezTo>
                    <a:pt x="11186" y="70509"/>
                    <a:pt x="7136" y="65945"/>
                    <a:pt x="4282" y="60004"/>
                  </a:cubicBezTo>
                  <a:cubicBezTo>
                    <a:pt x="1427" y="54065"/>
                    <a:pt x="0" y="47122"/>
                    <a:pt x="0" y="39151"/>
                  </a:cubicBezTo>
                  <a:cubicBezTo>
                    <a:pt x="0" y="26820"/>
                    <a:pt x="3086" y="17216"/>
                    <a:pt x="9257" y="10363"/>
                  </a:cubicBezTo>
                  <a:cubicBezTo>
                    <a:pt x="15429" y="3446"/>
                    <a:pt x="23991" y="0"/>
                    <a:pt x="34946" y="0"/>
                  </a:cubicBezTo>
                  <a:cubicBezTo>
                    <a:pt x="45527" y="0"/>
                    <a:pt x="53936" y="3523"/>
                    <a:pt x="60146" y="10569"/>
                  </a:cubicBezTo>
                  <a:cubicBezTo>
                    <a:pt x="66407" y="17602"/>
                    <a:pt x="69544" y="27142"/>
                    <a:pt x="69544" y="39151"/>
                  </a:cubicBezTo>
                  <a:close/>
                  <a:moveTo>
                    <a:pt x="11880" y="39151"/>
                  </a:moveTo>
                  <a:cubicBezTo>
                    <a:pt x="11880" y="48819"/>
                    <a:pt x="13809" y="56186"/>
                    <a:pt x="17679" y="61252"/>
                  </a:cubicBezTo>
                  <a:cubicBezTo>
                    <a:pt x="21549" y="66317"/>
                    <a:pt x="27232" y="68851"/>
                    <a:pt x="34740" y="68851"/>
                  </a:cubicBezTo>
                  <a:cubicBezTo>
                    <a:pt x="42236" y="68851"/>
                    <a:pt x="47931" y="66343"/>
                    <a:pt x="51789" y="61316"/>
                  </a:cubicBezTo>
                  <a:cubicBezTo>
                    <a:pt x="55710" y="56263"/>
                    <a:pt x="57664" y="48870"/>
                    <a:pt x="57664" y="39151"/>
                  </a:cubicBezTo>
                  <a:cubicBezTo>
                    <a:pt x="57664" y="29533"/>
                    <a:pt x="55710" y="22230"/>
                    <a:pt x="51789" y="17267"/>
                  </a:cubicBezTo>
                  <a:cubicBezTo>
                    <a:pt x="47931" y="12240"/>
                    <a:pt x="42197" y="9733"/>
                    <a:pt x="34599" y="9733"/>
                  </a:cubicBezTo>
                  <a:cubicBezTo>
                    <a:pt x="27090" y="9733"/>
                    <a:pt x="21433" y="12202"/>
                    <a:pt x="17615" y="17126"/>
                  </a:cubicBezTo>
                  <a:cubicBezTo>
                    <a:pt x="13783" y="22050"/>
                    <a:pt x="11880" y="29392"/>
                    <a:pt x="11880" y="39151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9" name="Freeform: Shape 488">
              <a:extLst>
                <a:ext uri="{FF2B5EF4-FFF2-40B4-BE49-F238E27FC236}">
                  <a16:creationId xmlns:a16="http://schemas.microsoft.com/office/drawing/2014/main" id="{F7E6F555-B16C-4979-BA80-3DBE80751AEB}"/>
                </a:ext>
              </a:extLst>
            </p:cNvPr>
            <p:cNvSpPr/>
            <p:nvPr/>
          </p:nvSpPr>
          <p:spPr>
            <a:xfrm>
              <a:off x="4334094" y="6659913"/>
              <a:ext cx="54694" cy="78441"/>
            </a:xfrm>
            <a:custGeom>
              <a:avLst/>
              <a:gdLst>
                <a:gd name="connsiteX0" fmla="*/ 34457 w 54694"/>
                <a:gd name="connsiteY0" fmla="*/ 78442 h 78441"/>
                <a:gd name="connsiteX1" fmla="*/ 8974 w 54694"/>
                <a:gd name="connsiteY1" fmla="*/ 68362 h 78441"/>
                <a:gd name="connsiteX2" fmla="*/ 0 w 54694"/>
                <a:gd name="connsiteY2" fmla="*/ 39703 h 78441"/>
                <a:gd name="connsiteX3" fmla="*/ 9116 w 54694"/>
                <a:gd name="connsiteY3" fmla="*/ 10363 h 78441"/>
                <a:gd name="connsiteX4" fmla="*/ 35215 w 54694"/>
                <a:gd name="connsiteY4" fmla="*/ 0 h 78441"/>
                <a:gd name="connsiteX5" fmla="*/ 46131 w 54694"/>
                <a:gd name="connsiteY5" fmla="*/ 1170 h 78441"/>
                <a:gd name="connsiteX6" fmla="*/ 54694 w 54694"/>
                <a:gd name="connsiteY6" fmla="*/ 3935 h 78441"/>
                <a:gd name="connsiteX7" fmla="*/ 51171 w 54694"/>
                <a:gd name="connsiteY7" fmla="*/ 13667 h 78441"/>
                <a:gd name="connsiteX8" fmla="*/ 42878 w 54694"/>
                <a:gd name="connsiteY8" fmla="*/ 11186 h 78441"/>
                <a:gd name="connsiteX9" fmla="*/ 34946 w 54694"/>
                <a:gd name="connsiteY9" fmla="*/ 10144 h 78441"/>
                <a:gd name="connsiteX10" fmla="*/ 11880 w 54694"/>
                <a:gd name="connsiteY10" fmla="*/ 39562 h 78441"/>
                <a:gd name="connsiteX11" fmla="*/ 17473 w 54694"/>
                <a:gd name="connsiteY11" fmla="*/ 60982 h 78441"/>
                <a:gd name="connsiteX12" fmla="*/ 34187 w 54694"/>
                <a:gd name="connsiteY12" fmla="*/ 68439 h 78441"/>
                <a:gd name="connsiteX13" fmla="*/ 53589 w 54694"/>
                <a:gd name="connsiteY13" fmla="*/ 64363 h 78441"/>
                <a:gd name="connsiteX14" fmla="*/ 53589 w 54694"/>
                <a:gd name="connsiteY14" fmla="*/ 74508 h 78441"/>
                <a:gd name="connsiteX15" fmla="*/ 34457 w 54694"/>
                <a:gd name="connsiteY15" fmla="*/ 7844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4694" h="78441">
                  <a:moveTo>
                    <a:pt x="34457" y="78442"/>
                  </a:moveTo>
                  <a:cubicBezTo>
                    <a:pt x="23503" y="78442"/>
                    <a:pt x="15004" y="75086"/>
                    <a:pt x="8974" y="68362"/>
                  </a:cubicBezTo>
                  <a:cubicBezTo>
                    <a:pt x="2996" y="61599"/>
                    <a:pt x="0" y="52046"/>
                    <a:pt x="0" y="39703"/>
                  </a:cubicBezTo>
                  <a:cubicBezTo>
                    <a:pt x="0" y="27051"/>
                    <a:pt x="3034" y="17267"/>
                    <a:pt x="9116" y="10363"/>
                  </a:cubicBezTo>
                  <a:cubicBezTo>
                    <a:pt x="15236" y="3446"/>
                    <a:pt x="23940" y="0"/>
                    <a:pt x="35215" y="0"/>
                  </a:cubicBezTo>
                  <a:cubicBezTo>
                    <a:pt x="38854" y="0"/>
                    <a:pt x="42493" y="386"/>
                    <a:pt x="46131" y="1170"/>
                  </a:cubicBezTo>
                  <a:cubicBezTo>
                    <a:pt x="49770" y="1955"/>
                    <a:pt x="52624" y="2880"/>
                    <a:pt x="54694" y="3935"/>
                  </a:cubicBezTo>
                  <a:lnTo>
                    <a:pt x="51171" y="13667"/>
                  </a:lnTo>
                  <a:cubicBezTo>
                    <a:pt x="48638" y="12665"/>
                    <a:pt x="45874" y="11829"/>
                    <a:pt x="42878" y="11186"/>
                  </a:cubicBezTo>
                  <a:cubicBezTo>
                    <a:pt x="39896" y="10492"/>
                    <a:pt x="37247" y="10144"/>
                    <a:pt x="34946" y="10144"/>
                  </a:cubicBezTo>
                  <a:cubicBezTo>
                    <a:pt x="19569" y="10144"/>
                    <a:pt x="11880" y="19954"/>
                    <a:pt x="11880" y="39562"/>
                  </a:cubicBezTo>
                  <a:cubicBezTo>
                    <a:pt x="11880" y="48870"/>
                    <a:pt x="13744" y="56006"/>
                    <a:pt x="17473" y="60982"/>
                  </a:cubicBezTo>
                  <a:cubicBezTo>
                    <a:pt x="21240" y="65945"/>
                    <a:pt x="26820" y="68439"/>
                    <a:pt x="34187" y="68439"/>
                  </a:cubicBezTo>
                  <a:cubicBezTo>
                    <a:pt x="40487" y="68439"/>
                    <a:pt x="46954" y="67076"/>
                    <a:pt x="53589" y="64363"/>
                  </a:cubicBezTo>
                  <a:lnTo>
                    <a:pt x="53589" y="74508"/>
                  </a:lnTo>
                  <a:cubicBezTo>
                    <a:pt x="48523" y="77130"/>
                    <a:pt x="42146" y="78442"/>
                    <a:pt x="34457" y="7844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0" name="Freeform: Shape 489">
              <a:extLst>
                <a:ext uri="{FF2B5EF4-FFF2-40B4-BE49-F238E27FC236}">
                  <a16:creationId xmlns:a16="http://schemas.microsoft.com/office/drawing/2014/main" id="{3B4E8268-E4E0-402C-A9AF-07D25DB048DB}"/>
                </a:ext>
              </a:extLst>
            </p:cNvPr>
            <p:cNvSpPr/>
            <p:nvPr/>
          </p:nvSpPr>
          <p:spPr>
            <a:xfrm>
              <a:off x="4400038" y="6660055"/>
              <a:ext cx="60698" cy="78299"/>
            </a:xfrm>
            <a:custGeom>
              <a:avLst/>
              <a:gdLst>
                <a:gd name="connsiteX0" fmla="*/ 52213 w 60698"/>
                <a:gd name="connsiteY0" fmla="*/ 76924 h 78299"/>
                <a:gd name="connsiteX1" fmla="*/ 49937 w 60698"/>
                <a:gd name="connsiteY1" fmla="*/ 66149 h 78299"/>
                <a:gd name="connsiteX2" fmla="*/ 49384 w 60698"/>
                <a:gd name="connsiteY2" fmla="*/ 66149 h 78299"/>
                <a:gd name="connsiteX3" fmla="*/ 38057 w 60698"/>
                <a:gd name="connsiteY3" fmla="*/ 75818 h 78299"/>
                <a:gd name="connsiteX4" fmla="*/ 24030 w 60698"/>
                <a:gd name="connsiteY4" fmla="*/ 78300 h 78299"/>
                <a:gd name="connsiteX5" fmla="*/ 6351 w 60698"/>
                <a:gd name="connsiteY5" fmla="*/ 72501 h 78299"/>
                <a:gd name="connsiteX6" fmla="*/ 0 w 60698"/>
                <a:gd name="connsiteY6" fmla="*/ 56005 h 78299"/>
                <a:gd name="connsiteX7" fmla="*/ 36668 w 60698"/>
                <a:gd name="connsiteY7" fmla="*/ 31962 h 78299"/>
                <a:gd name="connsiteX8" fmla="*/ 49513 w 60698"/>
                <a:gd name="connsiteY8" fmla="*/ 31551 h 78299"/>
                <a:gd name="connsiteX9" fmla="*/ 49513 w 60698"/>
                <a:gd name="connsiteY9" fmla="*/ 26858 h 78299"/>
                <a:gd name="connsiteX10" fmla="*/ 45656 w 60698"/>
                <a:gd name="connsiteY10" fmla="*/ 13731 h 78299"/>
                <a:gd name="connsiteX11" fmla="*/ 33429 w 60698"/>
                <a:gd name="connsiteY11" fmla="*/ 9450 h 78299"/>
                <a:gd name="connsiteX12" fmla="*/ 12021 w 60698"/>
                <a:gd name="connsiteY12" fmla="*/ 15261 h 78299"/>
                <a:gd name="connsiteX13" fmla="*/ 8498 w 60698"/>
                <a:gd name="connsiteY13" fmla="*/ 6480 h 78299"/>
                <a:gd name="connsiteX14" fmla="*/ 20726 w 60698"/>
                <a:gd name="connsiteY14" fmla="*/ 1722 h 78299"/>
                <a:gd name="connsiteX15" fmla="*/ 34123 w 60698"/>
                <a:gd name="connsiteY15" fmla="*/ 0 h 78299"/>
                <a:gd name="connsiteX16" fmla="*/ 54141 w 60698"/>
                <a:gd name="connsiteY16" fmla="*/ 6004 h 78299"/>
                <a:gd name="connsiteX17" fmla="*/ 60699 w 60698"/>
                <a:gd name="connsiteY17" fmla="*/ 25264 h 78299"/>
                <a:gd name="connsiteX18" fmla="*/ 60699 w 60698"/>
                <a:gd name="connsiteY18" fmla="*/ 76924 h 78299"/>
                <a:gd name="connsiteX19" fmla="*/ 52213 w 60698"/>
                <a:gd name="connsiteY19" fmla="*/ 76924 h 78299"/>
                <a:gd name="connsiteX20" fmla="*/ 26319 w 60698"/>
                <a:gd name="connsiteY20" fmla="*/ 68850 h 78299"/>
                <a:gd name="connsiteX21" fmla="*/ 43097 w 60698"/>
                <a:gd name="connsiteY21" fmla="*/ 62974 h 78299"/>
                <a:gd name="connsiteX22" fmla="*/ 49243 w 60698"/>
                <a:gd name="connsiteY22" fmla="*/ 46543 h 78299"/>
                <a:gd name="connsiteX23" fmla="*/ 49243 w 60698"/>
                <a:gd name="connsiteY23" fmla="*/ 39702 h 78299"/>
                <a:gd name="connsiteX24" fmla="*/ 37774 w 60698"/>
                <a:gd name="connsiteY24" fmla="*/ 40191 h 78299"/>
                <a:gd name="connsiteX25" fmla="*/ 18026 w 60698"/>
                <a:gd name="connsiteY25" fmla="*/ 44473 h 78299"/>
                <a:gd name="connsiteX26" fmla="*/ 12021 w 60698"/>
                <a:gd name="connsiteY26" fmla="*/ 56134 h 78299"/>
                <a:gd name="connsiteX27" fmla="*/ 15750 w 60698"/>
                <a:gd name="connsiteY27" fmla="*/ 65597 h 78299"/>
                <a:gd name="connsiteX28" fmla="*/ 26319 w 60698"/>
                <a:gd name="connsiteY28" fmla="*/ 68850 h 78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0698" h="78299">
                  <a:moveTo>
                    <a:pt x="52213" y="76924"/>
                  </a:moveTo>
                  <a:lnTo>
                    <a:pt x="49937" y="66149"/>
                  </a:lnTo>
                  <a:lnTo>
                    <a:pt x="49384" y="66149"/>
                  </a:lnTo>
                  <a:cubicBezTo>
                    <a:pt x="45604" y="70894"/>
                    <a:pt x="41824" y="74121"/>
                    <a:pt x="38057" y="75818"/>
                  </a:cubicBezTo>
                  <a:cubicBezTo>
                    <a:pt x="34328" y="77477"/>
                    <a:pt x="29649" y="78300"/>
                    <a:pt x="24030" y="78300"/>
                  </a:cubicBezTo>
                  <a:cubicBezTo>
                    <a:pt x="16534" y="78300"/>
                    <a:pt x="10633" y="76371"/>
                    <a:pt x="6351" y="72501"/>
                  </a:cubicBezTo>
                  <a:cubicBezTo>
                    <a:pt x="2122" y="68631"/>
                    <a:pt x="0" y="63141"/>
                    <a:pt x="0" y="56005"/>
                  </a:cubicBezTo>
                  <a:cubicBezTo>
                    <a:pt x="0" y="40718"/>
                    <a:pt x="12227" y="32708"/>
                    <a:pt x="36668" y="31962"/>
                  </a:cubicBezTo>
                  <a:lnTo>
                    <a:pt x="49513" y="31551"/>
                  </a:lnTo>
                  <a:lnTo>
                    <a:pt x="49513" y="26858"/>
                  </a:lnTo>
                  <a:cubicBezTo>
                    <a:pt x="49513" y="20918"/>
                    <a:pt x="48227" y="16547"/>
                    <a:pt x="45656" y="13731"/>
                  </a:cubicBezTo>
                  <a:cubicBezTo>
                    <a:pt x="43123" y="10876"/>
                    <a:pt x="39047" y="9450"/>
                    <a:pt x="33429" y="9450"/>
                  </a:cubicBezTo>
                  <a:cubicBezTo>
                    <a:pt x="27116" y="9450"/>
                    <a:pt x="19980" y="11391"/>
                    <a:pt x="12021" y="15261"/>
                  </a:cubicBezTo>
                  <a:lnTo>
                    <a:pt x="8498" y="6480"/>
                  </a:lnTo>
                  <a:cubicBezTo>
                    <a:pt x="12227" y="4461"/>
                    <a:pt x="16303" y="2867"/>
                    <a:pt x="20726" y="1722"/>
                  </a:cubicBezTo>
                  <a:cubicBezTo>
                    <a:pt x="25187" y="565"/>
                    <a:pt x="29649" y="0"/>
                    <a:pt x="34123" y="0"/>
                  </a:cubicBezTo>
                  <a:cubicBezTo>
                    <a:pt x="43135" y="0"/>
                    <a:pt x="49821" y="1992"/>
                    <a:pt x="54141" y="6004"/>
                  </a:cubicBezTo>
                  <a:cubicBezTo>
                    <a:pt x="58513" y="10002"/>
                    <a:pt x="60699" y="16431"/>
                    <a:pt x="60699" y="25264"/>
                  </a:cubicBezTo>
                  <a:lnTo>
                    <a:pt x="60699" y="76924"/>
                  </a:lnTo>
                  <a:lnTo>
                    <a:pt x="52213" y="76924"/>
                  </a:lnTo>
                  <a:close/>
                  <a:moveTo>
                    <a:pt x="26319" y="68850"/>
                  </a:moveTo>
                  <a:cubicBezTo>
                    <a:pt x="33454" y="68850"/>
                    <a:pt x="39047" y="66882"/>
                    <a:pt x="43097" y="62974"/>
                  </a:cubicBezTo>
                  <a:cubicBezTo>
                    <a:pt x="47185" y="59066"/>
                    <a:pt x="49243" y="53588"/>
                    <a:pt x="49243" y="46543"/>
                  </a:cubicBezTo>
                  <a:lnTo>
                    <a:pt x="49243" y="39702"/>
                  </a:lnTo>
                  <a:lnTo>
                    <a:pt x="37774" y="40191"/>
                  </a:lnTo>
                  <a:cubicBezTo>
                    <a:pt x="28659" y="40513"/>
                    <a:pt x="22075" y="41940"/>
                    <a:pt x="18026" y="44473"/>
                  </a:cubicBezTo>
                  <a:cubicBezTo>
                    <a:pt x="14027" y="46954"/>
                    <a:pt x="12021" y="50849"/>
                    <a:pt x="12021" y="56134"/>
                  </a:cubicBezTo>
                  <a:cubicBezTo>
                    <a:pt x="12021" y="60287"/>
                    <a:pt x="13256" y="63437"/>
                    <a:pt x="15750" y="65597"/>
                  </a:cubicBezTo>
                  <a:cubicBezTo>
                    <a:pt x="18283" y="67757"/>
                    <a:pt x="21806" y="68850"/>
                    <a:pt x="26319" y="6885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1" name="Freeform: Shape 490">
              <a:extLst>
                <a:ext uri="{FF2B5EF4-FFF2-40B4-BE49-F238E27FC236}">
                  <a16:creationId xmlns:a16="http://schemas.microsoft.com/office/drawing/2014/main" id="{60EBA138-CCDF-41AB-A771-DE909990B43A}"/>
                </a:ext>
              </a:extLst>
            </p:cNvPr>
            <p:cNvSpPr/>
            <p:nvPr/>
          </p:nvSpPr>
          <p:spPr>
            <a:xfrm>
              <a:off x="4484432" y="6659913"/>
              <a:ext cx="43572" cy="77065"/>
            </a:xfrm>
            <a:custGeom>
              <a:avLst/>
              <a:gdLst>
                <a:gd name="connsiteX0" fmla="*/ 34521 w 43572"/>
                <a:gd name="connsiteY0" fmla="*/ 0 h 77065"/>
                <a:gd name="connsiteX1" fmla="*/ 43573 w 43572"/>
                <a:gd name="connsiteY1" fmla="*/ 823 h 77065"/>
                <a:gd name="connsiteX2" fmla="*/ 41979 w 43572"/>
                <a:gd name="connsiteY2" fmla="*/ 11456 h 77065"/>
                <a:gd name="connsiteX3" fmla="*/ 33699 w 43572"/>
                <a:gd name="connsiteY3" fmla="*/ 10428 h 77065"/>
                <a:gd name="connsiteX4" fmla="*/ 17949 w 43572"/>
                <a:gd name="connsiteY4" fmla="*/ 17884 h 77065"/>
                <a:gd name="connsiteX5" fmla="*/ 11456 w 43572"/>
                <a:gd name="connsiteY5" fmla="*/ 36463 h 77065"/>
                <a:gd name="connsiteX6" fmla="*/ 11456 w 43572"/>
                <a:gd name="connsiteY6" fmla="*/ 77066 h 77065"/>
                <a:gd name="connsiteX7" fmla="*/ 0 w 43572"/>
                <a:gd name="connsiteY7" fmla="*/ 77066 h 77065"/>
                <a:gd name="connsiteX8" fmla="*/ 0 w 43572"/>
                <a:gd name="connsiteY8" fmla="*/ 1376 h 77065"/>
                <a:gd name="connsiteX9" fmla="*/ 9463 w 43572"/>
                <a:gd name="connsiteY9" fmla="*/ 1376 h 77065"/>
                <a:gd name="connsiteX10" fmla="*/ 10774 w 43572"/>
                <a:gd name="connsiteY10" fmla="*/ 15403 h 77065"/>
                <a:gd name="connsiteX11" fmla="*/ 11327 w 43572"/>
                <a:gd name="connsiteY11" fmla="*/ 15403 h 77065"/>
                <a:gd name="connsiteX12" fmla="*/ 21472 w 43572"/>
                <a:gd name="connsiteY12" fmla="*/ 3999 h 77065"/>
                <a:gd name="connsiteX13" fmla="*/ 34521 w 43572"/>
                <a:gd name="connsiteY13" fmla="*/ 0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572" h="77065">
                  <a:moveTo>
                    <a:pt x="34521" y="0"/>
                  </a:moveTo>
                  <a:cubicBezTo>
                    <a:pt x="37890" y="0"/>
                    <a:pt x="40899" y="270"/>
                    <a:pt x="43573" y="823"/>
                  </a:cubicBezTo>
                  <a:lnTo>
                    <a:pt x="41979" y="11456"/>
                  </a:lnTo>
                  <a:cubicBezTo>
                    <a:pt x="38854" y="10774"/>
                    <a:pt x="36090" y="10428"/>
                    <a:pt x="33699" y="10428"/>
                  </a:cubicBezTo>
                  <a:cubicBezTo>
                    <a:pt x="27578" y="10428"/>
                    <a:pt x="22320" y="12909"/>
                    <a:pt x="17949" y="17884"/>
                  </a:cubicBezTo>
                  <a:cubicBezTo>
                    <a:pt x="13629" y="22860"/>
                    <a:pt x="11456" y="29045"/>
                    <a:pt x="11456" y="36463"/>
                  </a:cubicBezTo>
                  <a:lnTo>
                    <a:pt x="11456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463" y="1376"/>
                  </a:lnTo>
                  <a:lnTo>
                    <a:pt x="10774" y="15403"/>
                  </a:lnTo>
                  <a:lnTo>
                    <a:pt x="11327" y="15403"/>
                  </a:lnTo>
                  <a:cubicBezTo>
                    <a:pt x="14130" y="10466"/>
                    <a:pt x="17511" y="6673"/>
                    <a:pt x="21472" y="3999"/>
                  </a:cubicBezTo>
                  <a:cubicBezTo>
                    <a:pt x="25431" y="1337"/>
                    <a:pt x="29777" y="0"/>
                    <a:pt x="34521" y="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2" name="Freeform: Shape 491">
              <a:extLst>
                <a:ext uri="{FF2B5EF4-FFF2-40B4-BE49-F238E27FC236}">
                  <a16:creationId xmlns:a16="http://schemas.microsoft.com/office/drawing/2014/main" id="{80B4EFEC-FBA7-4AB1-B35C-E6767F92E0AC}"/>
                </a:ext>
              </a:extLst>
            </p:cNvPr>
            <p:cNvSpPr/>
            <p:nvPr/>
          </p:nvSpPr>
          <p:spPr>
            <a:xfrm>
              <a:off x="4532145" y="6643753"/>
              <a:ext cx="44819" cy="94602"/>
            </a:xfrm>
            <a:custGeom>
              <a:avLst/>
              <a:gdLst>
                <a:gd name="connsiteX0" fmla="*/ 34457 w 44819"/>
                <a:gd name="connsiteY0" fmla="*/ 85153 h 94602"/>
                <a:gd name="connsiteX1" fmla="*/ 40333 w 44819"/>
                <a:gd name="connsiteY1" fmla="*/ 84728 h 94602"/>
                <a:gd name="connsiteX2" fmla="*/ 44820 w 44819"/>
                <a:gd name="connsiteY2" fmla="*/ 83764 h 94602"/>
                <a:gd name="connsiteX3" fmla="*/ 44820 w 44819"/>
                <a:gd name="connsiteY3" fmla="*/ 92532 h 94602"/>
                <a:gd name="connsiteX4" fmla="*/ 39291 w 44819"/>
                <a:gd name="connsiteY4" fmla="*/ 93986 h 94602"/>
                <a:gd name="connsiteX5" fmla="*/ 32799 w 44819"/>
                <a:gd name="connsiteY5" fmla="*/ 94602 h 94602"/>
                <a:gd name="connsiteX6" fmla="*/ 10838 w 44819"/>
                <a:gd name="connsiteY6" fmla="*/ 71472 h 94602"/>
                <a:gd name="connsiteX7" fmla="*/ 10838 w 44819"/>
                <a:gd name="connsiteY7" fmla="*/ 26447 h 94602"/>
                <a:gd name="connsiteX8" fmla="*/ 0 w 44819"/>
                <a:gd name="connsiteY8" fmla="*/ 26447 h 94602"/>
                <a:gd name="connsiteX9" fmla="*/ 0 w 44819"/>
                <a:gd name="connsiteY9" fmla="*/ 20918 h 94602"/>
                <a:gd name="connsiteX10" fmla="*/ 10838 w 44819"/>
                <a:gd name="connsiteY10" fmla="*/ 16161 h 94602"/>
                <a:gd name="connsiteX11" fmla="*/ 15673 w 44819"/>
                <a:gd name="connsiteY11" fmla="*/ 0 h 94602"/>
                <a:gd name="connsiteX12" fmla="*/ 22307 w 44819"/>
                <a:gd name="connsiteY12" fmla="*/ 0 h 94602"/>
                <a:gd name="connsiteX13" fmla="*/ 22307 w 44819"/>
                <a:gd name="connsiteY13" fmla="*/ 17537 h 94602"/>
                <a:gd name="connsiteX14" fmla="*/ 44267 w 44819"/>
                <a:gd name="connsiteY14" fmla="*/ 17537 h 94602"/>
                <a:gd name="connsiteX15" fmla="*/ 44267 w 44819"/>
                <a:gd name="connsiteY15" fmla="*/ 26447 h 94602"/>
                <a:gd name="connsiteX16" fmla="*/ 22307 w 44819"/>
                <a:gd name="connsiteY16" fmla="*/ 26447 h 94602"/>
                <a:gd name="connsiteX17" fmla="*/ 22307 w 44819"/>
                <a:gd name="connsiteY17" fmla="*/ 70997 h 94602"/>
                <a:gd name="connsiteX18" fmla="*/ 25547 w 44819"/>
                <a:gd name="connsiteY18" fmla="*/ 81488 h 94602"/>
                <a:gd name="connsiteX19" fmla="*/ 34457 w 44819"/>
                <a:gd name="connsiteY19" fmla="*/ 85153 h 94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4819" h="94602">
                  <a:moveTo>
                    <a:pt x="34457" y="85153"/>
                  </a:moveTo>
                  <a:cubicBezTo>
                    <a:pt x="36489" y="85153"/>
                    <a:pt x="38443" y="85011"/>
                    <a:pt x="40333" y="84728"/>
                  </a:cubicBezTo>
                  <a:cubicBezTo>
                    <a:pt x="42223" y="84407"/>
                    <a:pt x="43714" y="84085"/>
                    <a:pt x="44820" y="83764"/>
                  </a:cubicBezTo>
                  <a:lnTo>
                    <a:pt x="44820" y="92532"/>
                  </a:lnTo>
                  <a:cubicBezTo>
                    <a:pt x="43573" y="93137"/>
                    <a:pt x="41734" y="93613"/>
                    <a:pt x="39291" y="93986"/>
                  </a:cubicBezTo>
                  <a:cubicBezTo>
                    <a:pt x="36900" y="94397"/>
                    <a:pt x="34740" y="94602"/>
                    <a:pt x="32799" y="94602"/>
                  </a:cubicBezTo>
                  <a:cubicBezTo>
                    <a:pt x="18167" y="94602"/>
                    <a:pt x="10838" y="86901"/>
                    <a:pt x="10838" y="71472"/>
                  </a:cubicBezTo>
                  <a:lnTo>
                    <a:pt x="10838" y="26447"/>
                  </a:lnTo>
                  <a:lnTo>
                    <a:pt x="0" y="26447"/>
                  </a:lnTo>
                  <a:lnTo>
                    <a:pt x="0" y="20918"/>
                  </a:lnTo>
                  <a:lnTo>
                    <a:pt x="10838" y="16161"/>
                  </a:lnTo>
                  <a:lnTo>
                    <a:pt x="15673" y="0"/>
                  </a:lnTo>
                  <a:lnTo>
                    <a:pt x="22307" y="0"/>
                  </a:lnTo>
                  <a:lnTo>
                    <a:pt x="22307" y="17537"/>
                  </a:lnTo>
                  <a:lnTo>
                    <a:pt x="44267" y="17537"/>
                  </a:lnTo>
                  <a:lnTo>
                    <a:pt x="44267" y="26447"/>
                  </a:lnTo>
                  <a:lnTo>
                    <a:pt x="22307" y="26447"/>
                  </a:lnTo>
                  <a:lnTo>
                    <a:pt x="22307" y="70997"/>
                  </a:lnTo>
                  <a:cubicBezTo>
                    <a:pt x="22307" y="75548"/>
                    <a:pt x="23387" y="79045"/>
                    <a:pt x="25547" y="81488"/>
                  </a:cubicBezTo>
                  <a:cubicBezTo>
                    <a:pt x="27720" y="83931"/>
                    <a:pt x="30690" y="85153"/>
                    <a:pt x="34457" y="8515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3" name="Freeform: Shape 492">
              <a:extLst>
                <a:ext uri="{FF2B5EF4-FFF2-40B4-BE49-F238E27FC236}">
                  <a16:creationId xmlns:a16="http://schemas.microsoft.com/office/drawing/2014/main" id="{3F416D56-EAF6-411A-851E-4FCC9207206A}"/>
                </a:ext>
              </a:extLst>
            </p:cNvPr>
            <p:cNvSpPr/>
            <p:nvPr/>
          </p:nvSpPr>
          <p:spPr>
            <a:xfrm>
              <a:off x="3612165" y="6814431"/>
              <a:ext cx="95168" cy="103924"/>
            </a:xfrm>
            <a:custGeom>
              <a:avLst/>
              <a:gdLst>
                <a:gd name="connsiteX0" fmla="*/ 20790 w 95168"/>
                <a:gd name="connsiteY0" fmla="*/ 21678 h 103924"/>
                <a:gd name="connsiteX1" fmla="*/ 23271 w 95168"/>
                <a:gd name="connsiteY1" fmla="*/ 30793 h 103924"/>
                <a:gd name="connsiteX2" fmla="*/ 31770 w 95168"/>
                <a:gd name="connsiteY2" fmla="*/ 41156 h 103924"/>
                <a:gd name="connsiteX3" fmla="*/ 44138 w 95168"/>
                <a:gd name="connsiteY3" fmla="*/ 31629 h 103924"/>
                <a:gd name="connsiteX4" fmla="*/ 47648 w 95168"/>
                <a:gd name="connsiteY4" fmla="*/ 21471 h 103924"/>
                <a:gd name="connsiteX5" fmla="*/ 44061 w 95168"/>
                <a:gd name="connsiteY5" fmla="*/ 12845 h 103924"/>
                <a:gd name="connsiteX6" fmla="*/ 34598 w 95168"/>
                <a:gd name="connsiteY6" fmla="*/ 9463 h 103924"/>
                <a:gd name="connsiteX7" fmla="*/ 24596 w 95168"/>
                <a:gd name="connsiteY7" fmla="*/ 12780 h 103924"/>
                <a:gd name="connsiteX8" fmla="*/ 20790 w 95168"/>
                <a:gd name="connsiteY8" fmla="*/ 21678 h 103924"/>
                <a:gd name="connsiteX9" fmla="*/ 31500 w 95168"/>
                <a:gd name="connsiteY9" fmla="*/ 93639 h 103924"/>
                <a:gd name="connsiteX10" fmla="*/ 59117 w 95168"/>
                <a:gd name="connsiteY10" fmla="*/ 83006 h 103924"/>
                <a:gd name="connsiteX11" fmla="*/ 28941 w 95168"/>
                <a:gd name="connsiteY11" fmla="*/ 53730 h 103924"/>
                <a:gd name="connsiteX12" fmla="*/ 18103 w 95168"/>
                <a:gd name="connsiteY12" fmla="*/ 61534 h 103924"/>
                <a:gd name="connsiteX13" fmla="*/ 13397 w 95168"/>
                <a:gd name="connsiteY13" fmla="*/ 68092 h 103924"/>
                <a:gd name="connsiteX14" fmla="*/ 11880 w 95168"/>
                <a:gd name="connsiteY14" fmla="*/ 76102 h 103924"/>
                <a:gd name="connsiteX15" fmla="*/ 17203 w 95168"/>
                <a:gd name="connsiteY15" fmla="*/ 88946 h 103924"/>
                <a:gd name="connsiteX16" fmla="*/ 31500 w 95168"/>
                <a:gd name="connsiteY16" fmla="*/ 93639 h 103924"/>
                <a:gd name="connsiteX17" fmla="*/ 0 w 95168"/>
                <a:gd name="connsiteY17" fmla="*/ 76371 h 103924"/>
                <a:gd name="connsiteX18" fmla="*/ 4770 w 95168"/>
                <a:gd name="connsiteY18" fmla="*/ 60493 h 103924"/>
                <a:gd name="connsiteX19" fmla="*/ 22037 w 95168"/>
                <a:gd name="connsiteY19" fmla="*/ 46543 h 103924"/>
                <a:gd name="connsiteX20" fmla="*/ 14027 w 95168"/>
                <a:gd name="connsiteY20" fmla="*/ 36604 h 103924"/>
                <a:gd name="connsiteX21" fmla="*/ 10710 w 95168"/>
                <a:gd name="connsiteY21" fmla="*/ 29559 h 103924"/>
                <a:gd name="connsiteX22" fmla="*/ 9463 w 95168"/>
                <a:gd name="connsiteY22" fmla="*/ 21960 h 103924"/>
                <a:gd name="connsiteX23" fmla="*/ 16239 w 95168"/>
                <a:gd name="connsiteY23" fmla="*/ 5798 h 103924"/>
                <a:gd name="connsiteX24" fmla="*/ 35087 w 95168"/>
                <a:gd name="connsiteY24" fmla="*/ 0 h 103924"/>
                <a:gd name="connsiteX25" fmla="*/ 52701 w 95168"/>
                <a:gd name="connsiteY25" fmla="*/ 5798 h 103924"/>
                <a:gd name="connsiteX26" fmla="*/ 59117 w 95168"/>
                <a:gd name="connsiteY26" fmla="*/ 21819 h 103924"/>
                <a:gd name="connsiteX27" fmla="*/ 54424 w 95168"/>
                <a:gd name="connsiteY27" fmla="*/ 35498 h 103924"/>
                <a:gd name="connsiteX28" fmla="*/ 38880 w 95168"/>
                <a:gd name="connsiteY28" fmla="*/ 48137 h 103924"/>
                <a:gd name="connsiteX29" fmla="*/ 66986 w 95168"/>
                <a:gd name="connsiteY29" fmla="*/ 75137 h 103924"/>
                <a:gd name="connsiteX30" fmla="*/ 73131 w 95168"/>
                <a:gd name="connsiteY30" fmla="*/ 65121 h 103924"/>
                <a:gd name="connsiteX31" fmla="*/ 77079 w 95168"/>
                <a:gd name="connsiteY31" fmla="*/ 52483 h 103924"/>
                <a:gd name="connsiteX32" fmla="*/ 88675 w 95168"/>
                <a:gd name="connsiteY32" fmla="*/ 52483 h 103924"/>
                <a:gd name="connsiteX33" fmla="*/ 74520 w 95168"/>
                <a:gd name="connsiteY33" fmla="*/ 82453 h 103924"/>
                <a:gd name="connsiteX34" fmla="*/ 95168 w 95168"/>
                <a:gd name="connsiteY34" fmla="*/ 102549 h 103924"/>
                <a:gd name="connsiteX35" fmla="*/ 79354 w 95168"/>
                <a:gd name="connsiteY35" fmla="*/ 102549 h 103924"/>
                <a:gd name="connsiteX36" fmla="*/ 66574 w 95168"/>
                <a:gd name="connsiteY36" fmla="*/ 90257 h 103924"/>
                <a:gd name="connsiteX37" fmla="*/ 50001 w 95168"/>
                <a:gd name="connsiteY37" fmla="*/ 100749 h 103924"/>
                <a:gd name="connsiteX38" fmla="*/ 31217 w 95168"/>
                <a:gd name="connsiteY38" fmla="*/ 103924 h 103924"/>
                <a:gd name="connsiteX39" fmla="*/ 8151 w 95168"/>
                <a:gd name="connsiteY39" fmla="*/ 96609 h 103924"/>
                <a:gd name="connsiteX40" fmla="*/ 0 w 95168"/>
                <a:gd name="connsiteY40" fmla="*/ 76371 h 103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95168" h="103924">
                  <a:moveTo>
                    <a:pt x="20790" y="21678"/>
                  </a:moveTo>
                  <a:cubicBezTo>
                    <a:pt x="20790" y="24866"/>
                    <a:pt x="21625" y="27900"/>
                    <a:pt x="23271" y="30793"/>
                  </a:cubicBezTo>
                  <a:cubicBezTo>
                    <a:pt x="24930" y="33647"/>
                    <a:pt x="27771" y="37106"/>
                    <a:pt x="31770" y="41156"/>
                  </a:cubicBezTo>
                  <a:cubicBezTo>
                    <a:pt x="37710" y="37710"/>
                    <a:pt x="41837" y="34521"/>
                    <a:pt x="44138" y="31629"/>
                  </a:cubicBezTo>
                  <a:cubicBezTo>
                    <a:pt x="46478" y="28685"/>
                    <a:pt x="47648" y="25303"/>
                    <a:pt x="47648" y="21471"/>
                  </a:cubicBezTo>
                  <a:cubicBezTo>
                    <a:pt x="47648" y="17936"/>
                    <a:pt x="46453" y="15056"/>
                    <a:pt x="44061" y="12845"/>
                  </a:cubicBezTo>
                  <a:cubicBezTo>
                    <a:pt x="41721" y="10581"/>
                    <a:pt x="38558" y="9463"/>
                    <a:pt x="34598" y="9463"/>
                  </a:cubicBezTo>
                  <a:cubicBezTo>
                    <a:pt x="30510" y="9463"/>
                    <a:pt x="27167" y="10569"/>
                    <a:pt x="24596" y="12780"/>
                  </a:cubicBezTo>
                  <a:cubicBezTo>
                    <a:pt x="22063" y="14979"/>
                    <a:pt x="20790" y="17949"/>
                    <a:pt x="20790" y="21678"/>
                  </a:cubicBezTo>
                  <a:close/>
                  <a:moveTo>
                    <a:pt x="31500" y="93639"/>
                  </a:moveTo>
                  <a:cubicBezTo>
                    <a:pt x="42596" y="93639"/>
                    <a:pt x="51801" y="90090"/>
                    <a:pt x="59117" y="83006"/>
                  </a:cubicBezTo>
                  <a:lnTo>
                    <a:pt x="28941" y="53730"/>
                  </a:lnTo>
                  <a:cubicBezTo>
                    <a:pt x="23824" y="56854"/>
                    <a:pt x="20211" y="59452"/>
                    <a:pt x="18103" y="61534"/>
                  </a:cubicBezTo>
                  <a:cubicBezTo>
                    <a:pt x="15981" y="63553"/>
                    <a:pt x="14412" y="65739"/>
                    <a:pt x="13397" y="68092"/>
                  </a:cubicBezTo>
                  <a:cubicBezTo>
                    <a:pt x="12394" y="70432"/>
                    <a:pt x="11880" y="73106"/>
                    <a:pt x="11880" y="76102"/>
                  </a:cubicBezTo>
                  <a:cubicBezTo>
                    <a:pt x="11880" y="81489"/>
                    <a:pt x="13654" y="85770"/>
                    <a:pt x="17203" y="88946"/>
                  </a:cubicBezTo>
                  <a:cubicBezTo>
                    <a:pt x="20790" y="92070"/>
                    <a:pt x="25560" y="93639"/>
                    <a:pt x="31500" y="93639"/>
                  </a:cubicBezTo>
                  <a:close/>
                  <a:moveTo>
                    <a:pt x="0" y="76371"/>
                  </a:moveTo>
                  <a:cubicBezTo>
                    <a:pt x="0" y="70393"/>
                    <a:pt x="1594" y="65096"/>
                    <a:pt x="4770" y="60493"/>
                  </a:cubicBezTo>
                  <a:cubicBezTo>
                    <a:pt x="7997" y="55890"/>
                    <a:pt x="13744" y="51236"/>
                    <a:pt x="22037" y="46543"/>
                  </a:cubicBezTo>
                  <a:cubicBezTo>
                    <a:pt x="18116" y="42172"/>
                    <a:pt x="15454" y="38855"/>
                    <a:pt x="14027" y="36604"/>
                  </a:cubicBezTo>
                  <a:cubicBezTo>
                    <a:pt x="12639" y="34342"/>
                    <a:pt x="11533" y="32002"/>
                    <a:pt x="10710" y="29559"/>
                  </a:cubicBezTo>
                  <a:cubicBezTo>
                    <a:pt x="9874" y="27116"/>
                    <a:pt x="9463" y="24583"/>
                    <a:pt x="9463" y="21960"/>
                  </a:cubicBezTo>
                  <a:cubicBezTo>
                    <a:pt x="9463" y="15056"/>
                    <a:pt x="11726" y="9669"/>
                    <a:pt x="16239" y="5798"/>
                  </a:cubicBezTo>
                  <a:cubicBezTo>
                    <a:pt x="20751" y="1929"/>
                    <a:pt x="27026" y="0"/>
                    <a:pt x="35087" y="0"/>
                  </a:cubicBezTo>
                  <a:cubicBezTo>
                    <a:pt x="42544" y="0"/>
                    <a:pt x="48420" y="1929"/>
                    <a:pt x="52701" y="5798"/>
                  </a:cubicBezTo>
                  <a:cubicBezTo>
                    <a:pt x="56983" y="9617"/>
                    <a:pt x="59117" y="14966"/>
                    <a:pt x="59117" y="21819"/>
                  </a:cubicBezTo>
                  <a:cubicBezTo>
                    <a:pt x="59117" y="26743"/>
                    <a:pt x="57548" y="31307"/>
                    <a:pt x="54424" y="35498"/>
                  </a:cubicBezTo>
                  <a:cubicBezTo>
                    <a:pt x="51287" y="39639"/>
                    <a:pt x="46118" y="43856"/>
                    <a:pt x="38880" y="48137"/>
                  </a:cubicBezTo>
                  <a:lnTo>
                    <a:pt x="66986" y="75137"/>
                  </a:lnTo>
                  <a:cubicBezTo>
                    <a:pt x="69570" y="72283"/>
                    <a:pt x="71614" y="68940"/>
                    <a:pt x="73131" y="65121"/>
                  </a:cubicBezTo>
                  <a:cubicBezTo>
                    <a:pt x="74700" y="61252"/>
                    <a:pt x="76011" y="57035"/>
                    <a:pt x="77079" y="52483"/>
                  </a:cubicBezTo>
                  <a:lnTo>
                    <a:pt x="88675" y="52483"/>
                  </a:lnTo>
                  <a:cubicBezTo>
                    <a:pt x="85538" y="65649"/>
                    <a:pt x="80820" y="75639"/>
                    <a:pt x="74520" y="82453"/>
                  </a:cubicBezTo>
                  <a:lnTo>
                    <a:pt x="95168" y="102549"/>
                  </a:lnTo>
                  <a:lnTo>
                    <a:pt x="79354" y="102549"/>
                  </a:lnTo>
                  <a:lnTo>
                    <a:pt x="66574" y="90257"/>
                  </a:lnTo>
                  <a:cubicBezTo>
                    <a:pt x="61148" y="95143"/>
                    <a:pt x="55620" y="98640"/>
                    <a:pt x="50001" y="100749"/>
                  </a:cubicBezTo>
                  <a:cubicBezTo>
                    <a:pt x="44383" y="102870"/>
                    <a:pt x="38121" y="103924"/>
                    <a:pt x="31217" y="103924"/>
                  </a:cubicBezTo>
                  <a:cubicBezTo>
                    <a:pt x="21317" y="103924"/>
                    <a:pt x="13629" y="101495"/>
                    <a:pt x="8151" y="96609"/>
                  </a:cubicBezTo>
                  <a:cubicBezTo>
                    <a:pt x="2725" y="91736"/>
                    <a:pt x="0" y="84986"/>
                    <a:pt x="0" y="76371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4" name="Freeform: Shape 493">
              <a:extLst>
                <a:ext uri="{FF2B5EF4-FFF2-40B4-BE49-F238E27FC236}">
                  <a16:creationId xmlns:a16="http://schemas.microsoft.com/office/drawing/2014/main" id="{C3FEB0BD-75C8-4606-A8DD-CCB3D58EC2EA}"/>
                </a:ext>
              </a:extLst>
            </p:cNvPr>
            <p:cNvSpPr/>
            <p:nvPr/>
          </p:nvSpPr>
          <p:spPr>
            <a:xfrm>
              <a:off x="3756564" y="6839913"/>
              <a:ext cx="66638" cy="111047"/>
            </a:xfrm>
            <a:custGeom>
              <a:avLst/>
              <a:gdLst>
                <a:gd name="connsiteX0" fmla="*/ 35228 w 66638"/>
                <a:gd name="connsiteY0" fmla="*/ 78442 h 111047"/>
                <a:gd name="connsiteX1" fmla="*/ 21690 w 66638"/>
                <a:gd name="connsiteY1" fmla="*/ 75755 h 111047"/>
                <a:gd name="connsiteX2" fmla="*/ 11469 w 66638"/>
                <a:gd name="connsiteY2" fmla="*/ 67333 h 111047"/>
                <a:gd name="connsiteX3" fmla="*/ 10646 w 66638"/>
                <a:gd name="connsiteY3" fmla="*/ 67333 h 111047"/>
                <a:gd name="connsiteX4" fmla="*/ 11469 w 66638"/>
                <a:gd name="connsiteY4" fmla="*/ 79894 h 111047"/>
                <a:gd name="connsiteX5" fmla="*/ 11469 w 66638"/>
                <a:gd name="connsiteY5" fmla="*/ 111047 h 111047"/>
                <a:gd name="connsiteX6" fmla="*/ 0 w 66638"/>
                <a:gd name="connsiteY6" fmla="*/ 111047 h 111047"/>
                <a:gd name="connsiteX7" fmla="*/ 0 w 66638"/>
                <a:gd name="connsiteY7" fmla="*/ 1376 h 111047"/>
                <a:gd name="connsiteX8" fmla="*/ 9322 w 66638"/>
                <a:gd name="connsiteY8" fmla="*/ 1376 h 111047"/>
                <a:gd name="connsiteX9" fmla="*/ 10916 w 66638"/>
                <a:gd name="connsiteY9" fmla="*/ 11739 h 111047"/>
                <a:gd name="connsiteX10" fmla="*/ 11469 w 66638"/>
                <a:gd name="connsiteY10" fmla="*/ 11739 h 111047"/>
                <a:gd name="connsiteX11" fmla="*/ 21754 w 66638"/>
                <a:gd name="connsiteY11" fmla="*/ 2765 h 111047"/>
                <a:gd name="connsiteX12" fmla="*/ 35228 w 66638"/>
                <a:gd name="connsiteY12" fmla="*/ 0 h 111047"/>
                <a:gd name="connsiteX13" fmla="*/ 58423 w 66638"/>
                <a:gd name="connsiteY13" fmla="*/ 10286 h 111047"/>
                <a:gd name="connsiteX14" fmla="*/ 66639 w 66638"/>
                <a:gd name="connsiteY14" fmla="*/ 39151 h 111047"/>
                <a:gd name="connsiteX15" fmla="*/ 58294 w 66638"/>
                <a:gd name="connsiteY15" fmla="*/ 68156 h 111047"/>
                <a:gd name="connsiteX16" fmla="*/ 35228 w 66638"/>
                <a:gd name="connsiteY16" fmla="*/ 78442 h 111047"/>
                <a:gd name="connsiteX17" fmla="*/ 33570 w 66638"/>
                <a:gd name="connsiteY17" fmla="*/ 9733 h 111047"/>
                <a:gd name="connsiteX18" fmla="*/ 16791 w 66638"/>
                <a:gd name="connsiteY18" fmla="*/ 16162 h 111047"/>
                <a:gd name="connsiteX19" fmla="*/ 11469 w 66638"/>
                <a:gd name="connsiteY19" fmla="*/ 36605 h 111047"/>
                <a:gd name="connsiteX20" fmla="*/ 11469 w 66638"/>
                <a:gd name="connsiteY20" fmla="*/ 39151 h 111047"/>
                <a:gd name="connsiteX21" fmla="*/ 16791 w 66638"/>
                <a:gd name="connsiteY21" fmla="*/ 62010 h 111047"/>
                <a:gd name="connsiteX22" fmla="*/ 33840 w 66638"/>
                <a:gd name="connsiteY22" fmla="*/ 68851 h 111047"/>
                <a:gd name="connsiteX23" fmla="*/ 49179 w 66638"/>
                <a:gd name="connsiteY23" fmla="*/ 60904 h 111047"/>
                <a:gd name="connsiteX24" fmla="*/ 54772 w 66638"/>
                <a:gd name="connsiteY24" fmla="*/ 39022 h 111047"/>
                <a:gd name="connsiteX25" fmla="*/ 49179 w 66638"/>
                <a:gd name="connsiteY25" fmla="*/ 17332 h 111047"/>
                <a:gd name="connsiteX26" fmla="*/ 33570 w 66638"/>
                <a:gd name="connsiteY26" fmla="*/ 9733 h 111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6638" h="111047">
                  <a:moveTo>
                    <a:pt x="35228" y="78442"/>
                  </a:moveTo>
                  <a:cubicBezTo>
                    <a:pt x="30291" y="78442"/>
                    <a:pt x="25792" y="77555"/>
                    <a:pt x="21690" y="75755"/>
                  </a:cubicBezTo>
                  <a:cubicBezTo>
                    <a:pt x="17640" y="73916"/>
                    <a:pt x="14233" y="71100"/>
                    <a:pt x="11469" y="67333"/>
                  </a:cubicBezTo>
                  <a:lnTo>
                    <a:pt x="10646" y="67333"/>
                  </a:lnTo>
                  <a:cubicBezTo>
                    <a:pt x="11186" y="71743"/>
                    <a:pt x="11469" y="75934"/>
                    <a:pt x="11469" y="79894"/>
                  </a:cubicBezTo>
                  <a:lnTo>
                    <a:pt x="11469" y="111047"/>
                  </a:lnTo>
                  <a:lnTo>
                    <a:pt x="0" y="111047"/>
                  </a:lnTo>
                  <a:lnTo>
                    <a:pt x="0" y="1376"/>
                  </a:lnTo>
                  <a:lnTo>
                    <a:pt x="9322" y="1376"/>
                  </a:lnTo>
                  <a:lnTo>
                    <a:pt x="10916" y="11739"/>
                  </a:lnTo>
                  <a:lnTo>
                    <a:pt x="11469" y="11739"/>
                  </a:lnTo>
                  <a:cubicBezTo>
                    <a:pt x="14413" y="7599"/>
                    <a:pt x="17846" y="4603"/>
                    <a:pt x="21754" y="2765"/>
                  </a:cubicBezTo>
                  <a:cubicBezTo>
                    <a:pt x="25676" y="913"/>
                    <a:pt x="30163" y="0"/>
                    <a:pt x="35228" y="0"/>
                  </a:cubicBezTo>
                  <a:cubicBezTo>
                    <a:pt x="45257" y="0"/>
                    <a:pt x="52997" y="3433"/>
                    <a:pt x="58423" y="10286"/>
                  </a:cubicBezTo>
                  <a:cubicBezTo>
                    <a:pt x="63900" y="17152"/>
                    <a:pt x="66639" y="26769"/>
                    <a:pt x="66639" y="39151"/>
                  </a:cubicBezTo>
                  <a:cubicBezTo>
                    <a:pt x="66639" y="51583"/>
                    <a:pt x="63862" y="61252"/>
                    <a:pt x="58294" y="68156"/>
                  </a:cubicBezTo>
                  <a:cubicBezTo>
                    <a:pt x="52766" y="75022"/>
                    <a:pt x="45077" y="78442"/>
                    <a:pt x="35228" y="78442"/>
                  </a:cubicBezTo>
                  <a:close/>
                  <a:moveTo>
                    <a:pt x="33570" y="9733"/>
                  </a:moveTo>
                  <a:cubicBezTo>
                    <a:pt x="25830" y="9733"/>
                    <a:pt x="20237" y="11880"/>
                    <a:pt x="16791" y="16162"/>
                  </a:cubicBezTo>
                  <a:cubicBezTo>
                    <a:pt x="13333" y="20443"/>
                    <a:pt x="11558" y="27257"/>
                    <a:pt x="11469" y="36605"/>
                  </a:cubicBezTo>
                  <a:lnTo>
                    <a:pt x="11469" y="39151"/>
                  </a:lnTo>
                  <a:cubicBezTo>
                    <a:pt x="11469" y="49783"/>
                    <a:pt x="13243" y="57407"/>
                    <a:pt x="16791" y="62010"/>
                  </a:cubicBezTo>
                  <a:cubicBezTo>
                    <a:pt x="20327" y="66575"/>
                    <a:pt x="26010" y="68851"/>
                    <a:pt x="33840" y="68851"/>
                  </a:cubicBezTo>
                  <a:cubicBezTo>
                    <a:pt x="40384" y="68851"/>
                    <a:pt x="45489" y="66202"/>
                    <a:pt x="49179" y="60904"/>
                  </a:cubicBezTo>
                  <a:cubicBezTo>
                    <a:pt x="52907" y="55607"/>
                    <a:pt x="54772" y="48317"/>
                    <a:pt x="54772" y="39022"/>
                  </a:cubicBezTo>
                  <a:cubicBezTo>
                    <a:pt x="54772" y="29572"/>
                    <a:pt x="52907" y="22346"/>
                    <a:pt x="49179" y="17332"/>
                  </a:cubicBezTo>
                  <a:cubicBezTo>
                    <a:pt x="45489" y="12266"/>
                    <a:pt x="40294" y="9733"/>
                    <a:pt x="33570" y="9733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5" name="Freeform: Shape 494">
              <a:extLst>
                <a:ext uri="{FF2B5EF4-FFF2-40B4-BE49-F238E27FC236}">
                  <a16:creationId xmlns:a16="http://schemas.microsoft.com/office/drawing/2014/main" id="{0E0DFB6F-7E45-4AED-AFD4-35FC54FA86C7}"/>
                </a:ext>
              </a:extLst>
            </p:cNvPr>
            <p:cNvSpPr/>
            <p:nvPr/>
          </p:nvSpPr>
          <p:spPr>
            <a:xfrm>
              <a:off x="3843298" y="6809532"/>
              <a:ext cx="11468" cy="107447"/>
            </a:xfrm>
            <a:custGeom>
              <a:avLst/>
              <a:gdLst>
                <a:gd name="connsiteX0" fmla="*/ 11469 w 11468"/>
                <a:gd name="connsiteY0" fmla="*/ 107447 h 107447"/>
                <a:gd name="connsiteX1" fmla="*/ 0 w 11468"/>
                <a:gd name="connsiteY1" fmla="*/ 107447 h 107447"/>
                <a:gd name="connsiteX2" fmla="*/ 0 w 11468"/>
                <a:gd name="connsiteY2" fmla="*/ 0 h 107447"/>
                <a:gd name="connsiteX3" fmla="*/ 11469 w 11468"/>
                <a:gd name="connsiteY3" fmla="*/ 0 h 107447"/>
                <a:gd name="connsiteX4" fmla="*/ 11469 w 11468"/>
                <a:gd name="connsiteY4" fmla="*/ 107447 h 107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68" h="107447">
                  <a:moveTo>
                    <a:pt x="11469" y="107447"/>
                  </a:moveTo>
                  <a:lnTo>
                    <a:pt x="0" y="107447"/>
                  </a:lnTo>
                  <a:lnTo>
                    <a:pt x="0" y="0"/>
                  </a:lnTo>
                  <a:lnTo>
                    <a:pt x="11469" y="0"/>
                  </a:lnTo>
                  <a:lnTo>
                    <a:pt x="11469" y="107447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6" name="Freeform: Shape 495">
              <a:extLst>
                <a:ext uri="{FF2B5EF4-FFF2-40B4-BE49-F238E27FC236}">
                  <a16:creationId xmlns:a16="http://schemas.microsoft.com/office/drawing/2014/main" id="{F78D9B70-B706-48BE-807F-4FF148CEA2CF}"/>
                </a:ext>
              </a:extLst>
            </p:cNvPr>
            <p:cNvSpPr/>
            <p:nvPr/>
          </p:nvSpPr>
          <p:spPr>
            <a:xfrm>
              <a:off x="3873410" y="6840055"/>
              <a:ext cx="60698" cy="78299"/>
            </a:xfrm>
            <a:custGeom>
              <a:avLst/>
              <a:gdLst>
                <a:gd name="connsiteX0" fmla="*/ 52213 w 60698"/>
                <a:gd name="connsiteY0" fmla="*/ 76924 h 78299"/>
                <a:gd name="connsiteX1" fmla="*/ 49937 w 60698"/>
                <a:gd name="connsiteY1" fmla="*/ 66149 h 78299"/>
                <a:gd name="connsiteX2" fmla="*/ 49384 w 60698"/>
                <a:gd name="connsiteY2" fmla="*/ 66149 h 78299"/>
                <a:gd name="connsiteX3" fmla="*/ 38057 w 60698"/>
                <a:gd name="connsiteY3" fmla="*/ 75818 h 78299"/>
                <a:gd name="connsiteX4" fmla="*/ 24030 w 60698"/>
                <a:gd name="connsiteY4" fmla="*/ 78300 h 78299"/>
                <a:gd name="connsiteX5" fmla="*/ 6351 w 60698"/>
                <a:gd name="connsiteY5" fmla="*/ 72501 h 78299"/>
                <a:gd name="connsiteX6" fmla="*/ 0 w 60698"/>
                <a:gd name="connsiteY6" fmla="*/ 56005 h 78299"/>
                <a:gd name="connsiteX7" fmla="*/ 36668 w 60698"/>
                <a:gd name="connsiteY7" fmla="*/ 31962 h 78299"/>
                <a:gd name="connsiteX8" fmla="*/ 49513 w 60698"/>
                <a:gd name="connsiteY8" fmla="*/ 31551 h 78299"/>
                <a:gd name="connsiteX9" fmla="*/ 49513 w 60698"/>
                <a:gd name="connsiteY9" fmla="*/ 26858 h 78299"/>
                <a:gd name="connsiteX10" fmla="*/ 45656 w 60698"/>
                <a:gd name="connsiteY10" fmla="*/ 13731 h 78299"/>
                <a:gd name="connsiteX11" fmla="*/ 33428 w 60698"/>
                <a:gd name="connsiteY11" fmla="*/ 9450 h 78299"/>
                <a:gd name="connsiteX12" fmla="*/ 12021 w 60698"/>
                <a:gd name="connsiteY12" fmla="*/ 15261 h 78299"/>
                <a:gd name="connsiteX13" fmla="*/ 8498 w 60698"/>
                <a:gd name="connsiteY13" fmla="*/ 6480 h 78299"/>
                <a:gd name="connsiteX14" fmla="*/ 20726 w 60698"/>
                <a:gd name="connsiteY14" fmla="*/ 1722 h 78299"/>
                <a:gd name="connsiteX15" fmla="*/ 34123 w 60698"/>
                <a:gd name="connsiteY15" fmla="*/ 0 h 78299"/>
                <a:gd name="connsiteX16" fmla="*/ 54141 w 60698"/>
                <a:gd name="connsiteY16" fmla="*/ 6004 h 78299"/>
                <a:gd name="connsiteX17" fmla="*/ 60698 w 60698"/>
                <a:gd name="connsiteY17" fmla="*/ 25264 h 78299"/>
                <a:gd name="connsiteX18" fmla="*/ 60698 w 60698"/>
                <a:gd name="connsiteY18" fmla="*/ 76924 h 78299"/>
                <a:gd name="connsiteX19" fmla="*/ 52213 w 60698"/>
                <a:gd name="connsiteY19" fmla="*/ 76924 h 78299"/>
                <a:gd name="connsiteX20" fmla="*/ 26319 w 60698"/>
                <a:gd name="connsiteY20" fmla="*/ 68850 h 78299"/>
                <a:gd name="connsiteX21" fmla="*/ 43097 w 60698"/>
                <a:gd name="connsiteY21" fmla="*/ 62974 h 78299"/>
                <a:gd name="connsiteX22" fmla="*/ 49243 w 60698"/>
                <a:gd name="connsiteY22" fmla="*/ 46543 h 78299"/>
                <a:gd name="connsiteX23" fmla="*/ 49243 w 60698"/>
                <a:gd name="connsiteY23" fmla="*/ 39702 h 78299"/>
                <a:gd name="connsiteX24" fmla="*/ 37774 w 60698"/>
                <a:gd name="connsiteY24" fmla="*/ 40191 h 78299"/>
                <a:gd name="connsiteX25" fmla="*/ 18025 w 60698"/>
                <a:gd name="connsiteY25" fmla="*/ 44473 h 78299"/>
                <a:gd name="connsiteX26" fmla="*/ 12021 w 60698"/>
                <a:gd name="connsiteY26" fmla="*/ 56134 h 78299"/>
                <a:gd name="connsiteX27" fmla="*/ 15750 w 60698"/>
                <a:gd name="connsiteY27" fmla="*/ 65597 h 78299"/>
                <a:gd name="connsiteX28" fmla="*/ 26319 w 60698"/>
                <a:gd name="connsiteY28" fmla="*/ 68850 h 78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0698" h="78299">
                  <a:moveTo>
                    <a:pt x="52213" y="76924"/>
                  </a:moveTo>
                  <a:lnTo>
                    <a:pt x="49937" y="66149"/>
                  </a:lnTo>
                  <a:lnTo>
                    <a:pt x="49384" y="66149"/>
                  </a:lnTo>
                  <a:cubicBezTo>
                    <a:pt x="45604" y="70894"/>
                    <a:pt x="41824" y="74121"/>
                    <a:pt x="38057" y="75818"/>
                  </a:cubicBezTo>
                  <a:cubicBezTo>
                    <a:pt x="34328" y="77477"/>
                    <a:pt x="29649" y="78300"/>
                    <a:pt x="24030" y="78300"/>
                  </a:cubicBezTo>
                  <a:cubicBezTo>
                    <a:pt x="16534" y="78300"/>
                    <a:pt x="10633" y="76371"/>
                    <a:pt x="6351" y="72501"/>
                  </a:cubicBezTo>
                  <a:cubicBezTo>
                    <a:pt x="2121" y="68631"/>
                    <a:pt x="0" y="63141"/>
                    <a:pt x="0" y="56005"/>
                  </a:cubicBezTo>
                  <a:cubicBezTo>
                    <a:pt x="0" y="40718"/>
                    <a:pt x="12227" y="32708"/>
                    <a:pt x="36668" y="31962"/>
                  </a:cubicBezTo>
                  <a:lnTo>
                    <a:pt x="49513" y="31551"/>
                  </a:lnTo>
                  <a:lnTo>
                    <a:pt x="49513" y="26858"/>
                  </a:lnTo>
                  <a:cubicBezTo>
                    <a:pt x="49513" y="20918"/>
                    <a:pt x="48227" y="16547"/>
                    <a:pt x="45656" y="13731"/>
                  </a:cubicBezTo>
                  <a:cubicBezTo>
                    <a:pt x="43123" y="10876"/>
                    <a:pt x="39047" y="9450"/>
                    <a:pt x="33428" y="9450"/>
                  </a:cubicBezTo>
                  <a:cubicBezTo>
                    <a:pt x="27115" y="9450"/>
                    <a:pt x="19980" y="11391"/>
                    <a:pt x="12021" y="15261"/>
                  </a:cubicBezTo>
                  <a:lnTo>
                    <a:pt x="8498" y="6480"/>
                  </a:lnTo>
                  <a:cubicBezTo>
                    <a:pt x="12227" y="4461"/>
                    <a:pt x="16303" y="2867"/>
                    <a:pt x="20726" y="1722"/>
                  </a:cubicBezTo>
                  <a:cubicBezTo>
                    <a:pt x="25187" y="565"/>
                    <a:pt x="29649" y="0"/>
                    <a:pt x="34123" y="0"/>
                  </a:cubicBezTo>
                  <a:cubicBezTo>
                    <a:pt x="43135" y="0"/>
                    <a:pt x="49821" y="1992"/>
                    <a:pt x="54141" y="6004"/>
                  </a:cubicBezTo>
                  <a:cubicBezTo>
                    <a:pt x="58513" y="10002"/>
                    <a:pt x="60698" y="16431"/>
                    <a:pt x="60698" y="25264"/>
                  </a:cubicBezTo>
                  <a:lnTo>
                    <a:pt x="60698" y="76924"/>
                  </a:lnTo>
                  <a:lnTo>
                    <a:pt x="52213" y="76924"/>
                  </a:lnTo>
                  <a:close/>
                  <a:moveTo>
                    <a:pt x="26319" y="68850"/>
                  </a:moveTo>
                  <a:cubicBezTo>
                    <a:pt x="33454" y="68850"/>
                    <a:pt x="39047" y="66882"/>
                    <a:pt x="43097" y="62974"/>
                  </a:cubicBezTo>
                  <a:cubicBezTo>
                    <a:pt x="47198" y="59066"/>
                    <a:pt x="49243" y="53588"/>
                    <a:pt x="49243" y="46543"/>
                  </a:cubicBezTo>
                  <a:lnTo>
                    <a:pt x="49243" y="39702"/>
                  </a:lnTo>
                  <a:lnTo>
                    <a:pt x="37774" y="40191"/>
                  </a:lnTo>
                  <a:cubicBezTo>
                    <a:pt x="28658" y="40513"/>
                    <a:pt x="22075" y="41940"/>
                    <a:pt x="18025" y="44473"/>
                  </a:cubicBezTo>
                  <a:cubicBezTo>
                    <a:pt x="14027" y="46954"/>
                    <a:pt x="12021" y="50849"/>
                    <a:pt x="12021" y="56134"/>
                  </a:cubicBezTo>
                  <a:cubicBezTo>
                    <a:pt x="12021" y="60287"/>
                    <a:pt x="13268" y="63437"/>
                    <a:pt x="15750" y="65597"/>
                  </a:cubicBezTo>
                  <a:cubicBezTo>
                    <a:pt x="18283" y="67757"/>
                    <a:pt x="21806" y="68850"/>
                    <a:pt x="26319" y="6885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7" name="Freeform: Shape 496">
              <a:extLst>
                <a:ext uri="{FF2B5EF4-FFF2-40B4-BE49-F238E27FC236}">
                  <a16:creationId xmlns:a16="http://schemas.microsoft.com/office/drawing/2014/main" id="{9CDAA31C-0CCD-4626-8DB8-FD724A58381C}"/>
                </a:ext>
              </a:extLst>
            </p:cNvPr>
            <p:cNvSpPr/>
            <p:nvPr/>
          </p:nvSpPr>
          <p:spPr>
            <a:xfrm>
              <a:off x="3953587" y="6839913"/>
              <a:ext cx="54694" cy="78441"/>
            </a:xfrm>
            <a:custGeom>
              <a:avLst/>
              <a:gdLst>
                <a:gd name="connsiteX0" fmla="*/ 34457 w 54694"/>
                <a:gd name="connsiteY0" fmla="*/ 78442 h 78441"/>
                <a:gd name="connsiteX1" fmla="*/ 8974 w 54694"/>
                <a:gd name="connsiteY1" fmla="*/ 68362 h 78441"/>
                <a:gd name="connsiteX2" fmla="*/ 0 w 54694"/>
                <a:gd name="connsiteY2" fmla="*/ 39703 h 78441"/>
                <a:gd name="connsiteX3" fmla="*/ 9116 w 54694"/>
                <a:gd name="connsiteY3" fmla="*/ 10363 h 78441"/>
                <a:gd name="connsiteX4" fmla="*/ 35215 w 54694"/>
                <a:gd name="connsiteY4" fmla="*/ 0 h 78441"/>
                <a:gd name="connsiteX5" fmla="*/ 46131 w 54694"/>
                <a:gd name="connsiteY5" fmla="*/ 1170 h 78441"/>
                <a:gd name="connsiteX6" fmla="*/ 54694 w 54694"/>
                <a:gd name="connsiteY6" fmla="*/ 3935 h 78441"/>
                <a:gd name="connsiteX7" fmla="*/ 51171 w 54694"/>
                <a:gd name="connsiteY7" fmla="*/ 13667 h 78441"/>
                <a:gd name="connsiteX8" fmla="*/ 42891 w 54694"/>
                <a:gd name="connsiteY8" fmla="*/ 11186 h 78441"/>
                <a:gd name="connsiteX9" fmla="*/ 34946 w 54694"/>
                <a:gd name="connsiteY9" fmla="*/ 10144 h 78441"/>
                <a:gd name="connsiteX10" fmla="*/ 11880 w 54694"/>
                <a:gd name="connsiteY10" fmla="*/ 39562 h 78441"/>
                <a:gd name="connsiteX11" fmla="*/ 17473 w 54694"/>
                <a:gd name="connsiteY11" fmla="*/ 60982 h 78441"/>
                <a:gd name="connsiteX12" fmla="*/ 34187 w 54694"/>
                <a:gd name="connsiteY12" fmla="*/ 68439 h 78441"/>
                <a:gd name="connsiteX13" fmla="*/ 53589 w 54694"/>
                <a:gd name="connsiteY13" fmla="*/ 64363 h 78441"/>
                <a:gd name="connsiteX14" fmla="*/ 53589 w 54694"/>
                <a:gd name="connsiteY14" fmla="*/ 74508 h 78441"/>
                <a:gd name="connsiteX15" fmla="*/ 34457 w 54694"/>
                <a:gd name="connsiteY15" fmla="*/ 7844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4694" h="78441">
                  <a:moveTo>
                    <a:pt x="34457" y="78442"/>
                  </a:moveTo>
                  <a:cubicBezTo>
                    <a:pt x="23503" y="78442"/>
                    <a:pt x="15004" y="75086"/>
                    <a:pt x="8974" y="68362"/>
                  </a:cubicBezTo>
                  <a:cubicBezTo>
                    <a:pt x="2996" y="61599"/>
                    <a:pt x="0" y="52046"/>
                    <a:pt x="0" y="39703"/>
                  </a:cubicBezTo>
                  <a:cubicBezTo>
                    <a:pt x="0" y="27051"/>
                    <a:pt x="3034" y="17267"/>
                    <a:pt x="9116" y="10363"/>
                  </a:cubicBezTo>
                  <a:cubicBezTo>
                    <a:pt x="15236" y="3446"/>
                    <a:pt x="23940" y="0"/>
                    <a:pt x="35215" y="0"/>
                  </a:cubicBezTo>
                  <a:cubicBezTo>
                    <a:pt x="38854" y="0"/>
                    <a:pt x="42493" y="386"/>
                    <a:pt x="46131" y="1170"/>
                  </a:cubicBezTo>
                  <a:cubicBezTo>
                    <a:pt x="49770" y="1955"/>
                    <a:pt x="52624" y="2880"/>
                    <a:pt x="54694" y="3935"/>
                  </a:cubicBezTo>
                  <a:lnTo>
                    <a:pt x="51171" y="13667"/>
                  </a:lnTo>
                  <a:cubicBezTo>
                    <a:pt x="48638" y="12665"/>
                    <a:pt x="45874" y="11829"/>
                    <a:pt x="42891" y="11186"/>
                  </a:cubicBezTo>
                  <a:cubicBezTo>
                    <a:pt x="39896" y="10492"/>
                    <a:pt x="37247" y="10144"/>
                    <a:pt x="34946" y="10144"/>
                  </a:cubicBezTo>
                  <a:cubicBezTo>
                    <a:pt x="19569" y="10144"/>
                    <a:pt x="11880" y="19954"/>
                    <a:pt x="11880" y="39562"/>
                  </a:cubicBezTo>
                  <a:cubicBezTo>
                    <a:pt x="11880" y="48870"/>
                    <a:pt x="13744" y="56006"/>
                    <a:pt x="17473" y="60982"/>
                  </a:cubicBezTo>
                  <a:cubicBezTo>
                    <a:pt x="21253" y="65945"/>
                    <a:pt x="26820" y="68439"/>
                    <a:pt x="34187" y="68439"/>
                  </a:cubicBezTo>
                  <a:cubicBezTo>
                    <a:pt x="40487" y="68439"/>
                    <a:pt x="46954" y="67076"/>
                    <a:pt x="53589" y="64363"/>
                  </a:cubicBezTo>
                  <a:lnTo>
                    <a:pt x="53589" y="74508"/>
                  </a:lnTo>
                  <a:cubicBezTo>
                    <a:pt x="48523" y="77130"/>
                    <a:pt x="42146" y="78442"/>
                    <a:pt x="34457" y="7844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8" name="Freeform: Shape 497">
              <a:extLst>
                <a:ext uri="{FF2B5EF4-FFF2-40B4-BE49-F238E27FC236}">
                  <a16:creationId xmlns:a16="http://schemas.microsoft.com/office/drawing/2014/main" id="{0E30AC16-F8DC-4ED3-BEA9-96FC85B0BDD6}"/>
                </a:ext>
              </a:extLst>
            </p:cNvPr>
            <p:cNvSpPr/>
            <p:nvPr/>
          </p:nvSpPr>
          <p:spPr>
            <a:xfrm>
              <a:off x="4020984" y="6839913"/>
              <a:ext cx="64015" cy="78441"/>
            </a:xfrm>
            <a:custGeom>
              <a:avLst/>
              <a:gdLst>
                <a:gd name="connsiteX0" fmla="*/ 36193 w 64015"/>
                <a:gd name="connsiteY0" fmla="*/ 78442 h 78441"/>
                <a:gd name="connsiteX1" fmla="*/ 9668 w 64015"/>
                <a:gd name="connsiteY1" fmla="*/ 68220 h 78441"/>
                <a:gd name="connsiteX2" fmla="*/ 0 w 64015"/>
                <a:gd name="connsiteY2" fmla="*/ 39844 h 78441"/>
                <a:gd name="connsiteX3" fmla="*/ 8987 w 64015"/>
                <a:gd name="connsiteY3" fmla="*/ 10774 h 78441"/>
                <a:gd name="connsiteX4" fmla="*/ 33223 w 64015"/>
                <a:gd name="connsiteY4" fmla="*/ 0 h 78441"/>
                <a:gd name="connsiteX5" fmla="*/ 55736 w 64015"/>
                <a:gd name="connsiteY5" fmla="*/ 9386 h 78441"/>
                <a:gd name="connsiteX6" fmla="*/ 64016 w 64015"/>
                <a:gd name="connsiteY6" fmla="*/ 34046 h 78441"/>
                <a:gd name="connsiteX7" fmla="*/ 64016 w 64015"/>
                <a:gd name="connsiteY7" fmla="*/ 41298 h 78441"/>
                <a:gd name="connsiteX8" fmla="*/ 11880 w 64015"/>
                <a:gd name="connsiteY8" fmla="*/ 41298 h 78441"/>
                <a:gd name="connsiteX9" fmla="*/ 18578 w 64015"/>
                <a:gd name="connsiteY9" fmla="*/ 61534 h 78441"/>
                <a:gd name="connsiteX10" fmla="*/ 36604 w 64015"/>
                <a:gd name="connsiteY10" fmla="*/ 68439 h 78441"/>
                <a:gd name="connsiteX11" fmla="*/ 60776 w 64015"/>
                <a:gd name="connsiteY11" fmla="*/ 63322 h 78441"/>
                <a:gd name="connsiteX12" fmla="*/ 60776 w 64015"/>
                <a:gd name="connsiteY12" fmla="*/ 73543 h 78441"/>
                <a:gd name="connsiteX13" fmla="*/ 49243 w 64015"/>
                <a:gd name="connsiteY13" fmla="*/ 77272 h 78441"/>
                <a:gd name="connsiteX14" fmla="*/ 36193 w 64015"/>
                <a:gd name="connsiteY14" fmla="*/ 78442 h 78441"/>
                <a:gd name="connsiteX15" fmla="*/ 33081 w 64015"/>
                <a:gd name="connsiteY15" fmla="*/ 9592 h 78441"/>
                <a:gd name="connsiteX16" fmla="*/ 18514 w 64015"/>
                <a:gd name="connsiteY16" fmla="*/ 15532 h 78441"/>
                <a:gd name="connsiteX17" fmla="*/ 12163 w 64015"/>
                <a:gd name="connsiteY17" fmla="*/ 31976 h 78441"/>
                <a:gd name="connsiteX18" fmla="*/ 51724 w 64015"/>
                <a:gd name="connsiteY18" fmla="*/ 31976 h 78441"/>
                <a:gd name="connsiteX19" fmla="*/ 46890 w 64015"/>
                <a:gd name="connsiteY19" fmla="*/ 15403 h 78441"/>
                <a:gd name="connsiteX20" fmla="*/ 33081 w 64015"/>
                <a:gd name="connsiteY20" fmla="*/ 959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4015" h="78441">
                  <a:moveTo>
                    <a:pt x="36193" y="78442"/>
                  </a:moveTo>
                  <a:cubicBezTo>
                    <a:pt x="25007" y="78442"/>
                    <a:pt x="16161" y="75034"/>
                    <a:pt x="9668" y="68220"/>
                  </a:cubicBezTo>
                  <a:cubicBezTo>
                    <a:pt x="3227" y="61419"/>
                    <a:pt x="0" y="51956"/>
                    <a:pt x="0" y="39844"/>
                  </a:cubicBezTo>
                  <a:cubicBezTo>
                    <a:pt x="0" y="27643"/>
                    <a:pt x="2996" y="17949"/>
                    <a:pt x="8987" y="10774"/>
                  </a:cubicBezTo>
                  <a:cubicBezTo>
                    <a:pt x="15017" y="3587"/>
                    <a:pt x="23091" y="0"/>
                    <a:pt x="33223" y="0"/>
                  </a:cubicBezTo>
                  <a:cubicBezTo>
                    <a:pt x="42698" y="0"/>
                    <a:pt x="50207" y="3125"/>
                    <a:pt x="55736" y="9386"/>
                  </a:cubicBezTo>
                  <a:cubicBezTo>
                    <a:pt x="61251" y="15608"/>
                    <a:pt x="64016" y="23825"/>
                    <a:pt x="64016" y="34046"/>
                  </a:cubicBezTo>
                  <a:lnTo>
                    <a:pt x="64016" y="41298"/>
                  </a:lnTo>
                  <a:lnTo>
                    <a:pt x="11880" y="41298"/>
                  </a:lnTo>
                  <a:cubicBezTo>
                    <a:pt x="12111" y="50182"/>
                    <a:pt x="14349" y="56919"/>
                    <a:pt x="18578" y="61534"/>
                  </a:cubicBezTo>
                  <a:cubicBezTo>
                    <a:pt x="22860" y="66138"/>
                    <a:pt x="28864" y="68439"/>
                    <a:pt x="36604" y="68439"/>
                  </a:cubicBezTo>
                  <a:cubicBezTo>
                    <a:pt x="44756" y="68439"/>
                    <a:pt x="52804" y="66729"/>
                    <a:pt x="60776" y="63322"/>
                  </a:cubicBezTo>
                  <a:lnTo>
                    <a:pt x="60776" y="73543"/>
                  </a:lnTo>
                  <a:cubicBezTo>
                    <a:pt x="56726" y="75292"/>
                    <a:pt x="52881" y="76539"/>
                    <a:pt x="49243" y="77272"/>
                  </a:cubicBezTo>
                  <a:cubicBezTo>
                    <a:pt x="45656" y="78056"/>
                    <a:pt x="41297" y="78442"/>
                    <a:pt x="36193" y="78442"/>
                  </a:cubicBezTo>
                  <a:close/>
                  <a:moveTo>
                    <a:pt x="33081" y="9592"/>
                  </a:moveTo>
                  <a:cubicBezTo>
                    <a:pt x="27000" y="9592"/>
                    <a:pt x="22153" y="11572"/>
                    <a:pt x="18514" y="15532"/>
                  </a:cubicBezTo>
                  <a:cubicBezTo>
                    <a:pt x="14914" y="19491"/>
                    <a:pt x="12806" y="24969"/>
                    <a:pt x="12163" y="31976"/>
                  </a:cubicBezTo>
                  <a:lnTo>
                    <a:pt x="51724" y="31976"/>
                  </a:lnTo>
                  <a:cubicBezTo>
                    <a:pt x="51724" y="24751"/>
                    <a:pt x="50117" y="19221"/>
                    <a:pt x="46890" y="15403"/>
                  </a:cubicBezTo>
                  <a:cubicBezTo>
                    <a:pt x="43676" y="11533"/>
                    <a:pt x="39073" y="9592"/>
                    <a:pt x="33081" y="959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9" name="Freeform: Shape 498">
              <a:extLst>
                <a:ext uri="{FF2B5EF4-FFF2-40B4-BE49-F238E27FC236}">
                  <a16:creationId xmlns:a16="http://schemas.microsoft.com/office/drawing/2014/main" id="{A958AD27-4213-4001-A775-D9BEDBF44C06}"/>
                </a:ext>
              </a:extLst>
            </p:cNvPr>
            <p:cNvSpPr/>
            <p:nvPr/>
          </p:nvSpPr>
          <p:spPr>
            <a:xfrm>
              <a:off x="4137135" y="6839913"/>
              <a:ext cx="69544" cy="78441"/>
            </a:xfrm>
            <a:custGeom>
              <a:avLst/>
              <a:gdLst>
                <a:gd name="connsiteX0" fmla="*/ 69544 w 69544"/>
                <a:gd name="connsiteY0" fmla="*/ 39151 h 78441"/>
                <a:gd name="connsiteX1" fmla="*/ 60223 w 69544"/>
                <a:gd name="connsiteY1" fmla="*/ 68092 h 78441"/>
                <a:gd name="connsiteX2" fmla="*/ 34470 w 69544"/>
                <a:gd name="connsiteY2" fmla="*/ 78442 h 78441"/>
                <a:gd name="connsiteX3" fmla="*/ 16444 w 69544"/>
                <a:gd name="connsiteY3" fmla="*/ 73685 h 78441"/>
                <a:gd name="connsiteX4" fmla="*/ 4282 w 69544"/>
                <a:gd name="connsiteY4" fmla="*/ 60004 h 78441"/>
                <a:gd name="connsiteX5" fmla="*/ 0 w 69544"/>
                <a:gd name="connsiteY5" fmla="*/ 39151 h 78441"/>
                <a:gd name="connsiteX6" fmla="*/ 9257 w 69544"/>
                <a:gd name="connsiteY6" fmla="*/ 10363 h 78441"/>
                <a:gd name="connsiteX7" fmla="*/ 34946 w 69544"/>
                <a:gd name="connsiteY7" fmla="*/ 0 h 78441"/>
                <a:gd name="connsiteX8" fmla="*/ 60158 w 69544"/>
                <a:gd name="connsiteY8" fmla="*/ 10569 h 78441"/>
                <a:gd name="connsiteX9" fmla="*/ 69544 w 69544"/>
                <a:gd name="connsiteY9" fmla="*/ 39151 h 78441"/>
                <a:gd name="connsiteX10" fmla="*/ 11880 w 69544"/>
                <a:gd name="connsiteY10" fmla="*/ 39151 h 78441"/>
                <a:gd name="connsiteX11" fmla="*/ 17679 w 69544"/>
                <a:gd name="connsiteY11" fmla="*/ 61252 h 78441"/>
                <a:gd name="connsiteX12" fmla="*/ 34740 w 69544"/>
                <a:gd name="connsiteY12" fmla="*/ 68851 h 78441"/>
                <a:gd name="connsiteX13" fmla="*/ 51801 w 69544"/>
                <a:gd name="connsiteY13" fmla="*/ 61316 h 78441"/>
                <a:gd name="connsiteX14" fmla="*/ 57664 w 69544"/>
                <a:gd name="connsiteY14" fmla="*/ 39151 h 78441"/>
                <a:gd name="connsiteX15" fmla="*/ 51801 w 69544"/>
                <a:gd name="connsiteY15" fmla="*/ 17267 h 78441"/>
                <a:gd name="connsiteX16" fmla="*/ 34598 w 69544"/>
                <a:gd name="connsiteY16" fmla="*/ 9733 h 78441"/>
                <a:gd name="connsiteX17" fmla="*/ 17614 w 69544"/>
                <a:gd name="connsiteY17" fmla="*/ 17126 h 78441"/>
                <a:gd name="connsiteX18" fmla="*/ 11880 w 69544"/>
                <a:gd name="connsiteY18" fmla="*/ 39151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9544" h="78441">
                  <a:moveTo>
                    <a:pt x="69544" y="39151"/>
                  </a:moveTo>
                  <a:cubicBezTo>
                    <a:pt x="69544" y="51493"/>
                    <a:pt x="66433" y="61136"/>
                    <a:pt x="60223" y="68092"/>
                  </a:cubicBezTo>
                  <a:cubicBezTo>
                    <a:pt x="54013" y="74996"/>
                    <a:pt x="45424" y="78442"/>
                    <a:pt x="34470" y="78442"/>
                  </a:cubicBezTo>
                  <a:cubicBezTo>
                    <a:pt x="27694" y="78442"/>
                    <a:pt x="21690" y="76860"/>
                    <a:pt x="16444" y="73685"/>
                  </a:cubicBezTo>
                  <a:cubicBezTo>
                    <a:pt x="11199" y="70509"/>
                    <a:pt x="7136" y="65945"/>
                    <a:pt x="4282" y="60004"/>
                  </a:cubicBezTo>
                  <a:cubicBezTo>
                    <a:pt x="1427" y="54065"/>
                    <a:pt x="0" y="47122"/>
                    <a:pt x="0" y="39151"/>
                  </a:cubicBezTo>
                  <a:cubicBezTo>
                    <a:pt x="0" y="26820"/>
                    <a:pt x="3086" y="17216"/>
                    <a:pt x="9257" y="10363"/>
                  </a:cubicBezTo>
                  <a:cubicBezTo>
                    <a:pt x="15428" y="3446"/>
                    <a:pt x="23991" y="0"/>
                    <a:pt x="34946" y="0"/>
                  </a:cubicBezTo>
                  <a:cubicBezTo>
                    <a:pt x="45540" y="0"/>
                    <a:pt x="53936" y="3523"/>
                    <a:pt x="60158" y="10569"/>
                  </a:cubicBezTo>
                  <a:cubicBezTo>
                    <a:pt x="66420" y="17602"/>
                    <a:pt x="69544" y="27142"/>
                    <a:pt x="69544" y="39151"/>
                  </a:cubicBezTo>
                  <a:close/>
                  <a:moveTo>
                    <a:pt x="11880" y="39151"/>
                  </a:moveTo>
                  <a:cubicBezTo>
                    <a:pt x="11880" y="48819"/>
                    <a:pt x="13821" y="56186"/>
                    <a:pt x="17679" y="61252"/>
                  </a:cubicBezTo>
                  <a:cubicBezTo>
                    <a:pt x="21549" y="66317"/>
                    <a:pt x="27231" y="68851"/>
                    <a:pt x="34740" y="68851"/>
                  </a:cubicBezTo>
                  <a:cubicBezTo>
                    <a:pt x="42248" y="68851"/>
                    <a:pt x="47931" y="66343"/>
                    <a:pt x="51801" y="61316"/>
                  </a:cubicBezTo>
                  <a:cubicBezTo>
                    <a:pt x="55710" y="56263"/>
                    <a:pt x="57664" y="48870"/>
                    <a:pt x="57664" y="39151"/>
                  </a:cubicBezTo>
                  <a:cubicBezTo>
                    <a:pt x="57664" y="29533"/>
                    <a:pt x="55710" y="22230"/>
                    <a:pt x="51801" y="17267"/>
                  </a:cubicBezTo>
                  <a:cubicBezTo>
                    <a:pt x="47931" y="12240"/>
                    <a:pt x="42197" y="9733"/>
                    <a:pt x="34598" y="9733"/>
                  </a:cubicBezTo>
                  <a:cubicBezTo>
                    <a:pt x="27103" y="9733"/>
                    <a:pt x="21433" y="12202"/>
                    <a:pt x="17614" y="17126"/>
                  </a:cubicBezTo>
                  <a:cubicBezTo>
                    <a:pt x="13796" y="22050"/>
                    <a:pt x="11880" y="29392"/>
                    <a:pt x="11880" y="39151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0" name="Freeform: Shape 499">
              <a:extLst>
                <a:ext uri="{FF2B5EF4-FFF2-40B4-BE49-F238E27FC236}">
                  <a16:creationId xmlns:a16="http://schemas.microsoft.com/office/drawing/2014/main" id="{E4479D4A-CB7F-4151-B22C-05A8E5E0D1DC}"/>
                </a:ext>
              </a:extLst>
            </p:cNvPr>
            <p:cNvSpPr/>
            <p:nvPr/>
          </p:nvSpPr>
          <p:spPr>
            <a:xfrm>
              <a:off x="4226852" y="6839913"/>
              <a:ext cx="43572" cy="77065"/>
            </a:xfrm>
            <a:custGeom>
              <a:avLst/>
              <a:gdLst>
                <a:gd name="connsiteX0" fmla="*/ 34521 w 43572"/>
                <a:gd name="connsiteY0" fmla="*/ 0 h 77065"/>
                <a:gd name="connsiteX1" fmla="*/ 43573 w 43572"/>
                <a:gd name="connsiteY1" fmla="*/ 823 h 77065"/>
                <a:gd name="connsiteX2" fmla="*/ 41978 w 43572"/>
                <a:gd name="connsiteY2" fmla="*/ 11456 h 77065"/>
                <a:gd name="connsiteX3" fmla="*/ 33699 w 43572"/>
                <a:gd name="connsiteY3" fmla="*/ 10428 h 77065"/>
                <a:gd name="connsiteX4" fmla="*/ 17949 w 43572"/>
                <a:gd name="connsiteY4" fmla="*/ 17884 h 77065"/>
                <a:gd name="connsiteX5" fmla="*/ 11456 w 43572"/>
                <a:gd name="connsiteY5" fmla="*/ 36463 h 77065"/>
                <a:gd name="connsiteX6" fmla="*/ 11456 w 43572"/>
                <a:gd name="connsiteY6" fmla="*/ 77066 h 77065"/>
                <a:gd name="connsiteX7" fmla="*/ 0 w 43572"/>
                <a:gd name="connsiteY7" fmla="*/ 77066 h 77065"/>
                <a:gd name="connsiteX8" fmla="*/ 0 w 43572"/>
                <a:gd name="connsiteY8" fmla="*/ 1376 h 77065"/>
                <a:gd name="connsiteX9" fmla="*/ 9450 w 43572"/>
                <a:gd name="connsiteY9" fmla="*/ 1376 h 77065"/>
                <a:gd name="connsiteX10" fmla="*/ 10762 w 43572"/>
                <a:gd name="connsiteY10" fmla="*/ 15403 h 77065"/>
                <a:gd name="connsiteX11" fmla="*/ 11314 w 43572"/>
                <a:gd name="connsiteY11" fmla="*/ 15403 h 77065"/>
                <a:gd name="connsiteX12" fmla="*/ 21471 w 43572"/>
                <a:gd name="connsiteY12" fmla="*/ 3999 h 77065"/>
                <a:gd name="connsiteX13" fmla="*/ 34521 w 43572"/>
                <a:gd name="connsiteY13" fmla="*/ 0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572" h="77065">
                  <a:moveTo>
                    <a:pt x="34521" y="0"/>
                  </a:moveTo>
                  <a:cubicBezTo>
                    <a:pt x="37877" y="0"/>
                    <a:pt x="40899" y="270"/>
                    <a:pt x="43573" y="823"/>
                  </a:cubicBezTo>
                  <a:lnTo>
                    <a:pt x="41978" y="11456"/>
                  </a:lnTo>
                  <a:cubicBezTo>
                    <a:pt x="38854" y="10774"/>
                    <a:pt x="36090" y="10428"/>
                    <a:pt x="33699" y="10428"/>
                  </a:cubicBezTo>
                  <a:cubicBezTo>
                    <a:pt x="27565" y="10428"/>
                    <a:pt x="22320" y="12909"/>
                    <a:pt x="17949" y="17884"/>
                  </a:cubicBezTo>
                  <a:cubicBezTo>
                    <a:pt x="13616" y="22860"/>
                    <a:pt x="11456" y="29045"/>
                    <a:pt x="11456" y="36463"/>
                  </a:cubicBezTo>
                  <a:lnTo>
                    <a:pt x="11456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450" y="1376"/>
                  </a:lnTo>
                  <a:lnTo>
                    <a:pt x="10762" y="15403"/>
                  </a:lnTo>
                  <a:lnTo>
                    <a:pt x="11314" y="15403"/>
                  </a:lnTo>
                  <a:cubicBezTo>
                    <a:pt x="14130" y="10466"/>
                    <a:pt x="17511" y="6673"/>
                    <a:pt x="21471" y="3999"/>
                  </a:cubicBezTo>
                  <a:cubicBezTo>
                    <a:pt x="25431" y="1337"/>
                    <a:pt x="29777" y="0"/>
                    <a:pt x="34521" y="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1" name="Freeform: Shape 500">
              <a:extLst>
                <a:ext uri="{FF2B5EF4-FFF2-40B4-BE49-F238E27FC236}">
                  <a16:creationId xmlns:a16="http://schemas.microsoft.com/office/drawing/2014/main" id="{778F3E28-9E49-4B36-A146-41865408E255}"/>
                </a:ext>
              </a:extLst>
            </p:cNvPr>
            <p:cNvSpPr/>
            <p:nvPr/>
          </p:nvSpPr>
          <p:spPr>
            <a:xfrm>
              <a:off x="4280364" y="6809532"/>
              <a:ext cx="66574" cy="108822"/>
            </a:xfrm>
            <a:custGeom>
              <a:avLst/>
              <a:gdLst>
                <a:gd name="connsiteX0" fmla="*/ 55736 w 66574"/>
                <a:gd name="connsiteY0" fmla="*/ 97290 h 108822"/>
                <a:gd name="connsiteX1" fmla="*/ 55106 w 66574"/>
                <a:gd name="connsiteY1" fmla="*/ 97290 h 108822"/>
                <a:gd name="connsiteX2" fmla="*/ 31359 w 66574"/>
                <a:gd name="connsiteY2" fmla="*/ 108823 h 108822"/>
                <a:gd name="connsiteX3" fmla="*/ 8216 w 66574"/>
                <a:gd name="connsiteY3" fmla="*/ 98678 h 108822"/>
                <a:gd name="connsiteX4" fmla="*/ 0 w 66574"/>
                <a:gd name="connsiteY4" fmla="*/ 69814 h 108822"/>
                <a:gd name="connsiteX5" fmla="*/ 8293 w 66574"/>
                <a:gd name="connsiteY5" fmla="*/ 40744 h 108822"/>
                <a:gd name="connsiteX6" fmla="*/ 31359 w 66574"/>
                <a:gd name="connsiteY6" fmla="*/ 30381 h 108822"/>
                <a:gd name="connsiteX7" fmla="*/ 54977 w 66574"/>
                <a:gd name="connsiteY7" fmla="*/ 41567 h 108822"/>
                <a:gd name="connsiteX8" fmla="*/ 55864 w 66574"/>
                <a:gd name="connsiteY8" fmla="*/ 41567 h 108822"/>
                <a:gd name="connsiteX9" fmla="*/ 55389 w 66574"/>
                <a:gd name="connsiteY9" fmla="*/ 36116 h 108822"/>
                <a:gd name="connsiteX10" fmla="*/ 55106 w 66574"/>
                <a:gd name="connsiteY10" fmla="*/ 30793 h 108822"/>
                <a:gd name="connsiteX11" fmla="*/ 55106 w 66574"/>
                <a:gd name="connsiteY11" fmla="*/ 0 h 108822"/>
                <a:gd name="connsiteX12" fmla="*/ 66574 w 66574"/>
                <a:gd name="connsiteY12" fmla="*/ 0 h 108822"/>
                <a:gd name="connsiteX13" fmla="*/ 66574 w 66574"/>
                <a:gd name="connsiteY13" fmla="*/ 107447 h 108822"/>
                <a:gd name="connsiteX14" fmla="*/ 57253 w 66574"/>
                <a:gd name="connsiteY14" fmla="*/ 107447 h 108822"/>
                <a:gd name="connsiteX15" fmla="*/ 55736 w 66574"/>
                <a:gd name="connsiteY15" fmla="*/ 97290 h 108822"/>
                <a:gd name="connsiteX16" fmla="*/ 32799 w 66574"/>
                <a:gd name="connsiteY16" fmla="*/ 99232 h 108822"/>
                <a:gd name="connsiteX17" fmla="*/ 49796 w 66574"/>
                <a:gd name="connsiteY17" fmla="*/ 92880 h 108822"/>
                <a:gd name="connsiteX18" fmla="*/ 55106 w 66574"/>
                <a:gd name="connsiteY18" fmla="*/ 72231 h 108822"/>
                <a:gd name="connsiteX19" fmla="*/ 55106 w 66574"/>
                <a:gd name="connsiteY19" fmla="*/ 69814 h 108822"/>
                <a:gd name="connsiteX20" fmla="*/ 49719 w 66574"/>
                <a:gd name="connsiteY20" fmla="*/ 46890 h 108822"/>
                <a:gd name="connsiteX21" fmla="*/ 32670 w 66574"/>
                <a:gd name="connsiteY21" fmla="*/ 39973 h 108822"/>
                <a:gd name="connsiteX22" fmla="*/ 17203 w 66574"/>
                <a:gd name="connsiteY22" fmla="*/ 47854 h 108822"/>
                <a:gd name="connsiteX23" fmla="*/ 11880 w 66574"/>
                <a:gd name="connsiteY23" fmla="*/ 69943 h 108822"/>
                <a:gd name="connsiteX24" fmla="*/ 17203 w 66574"/>
                <a:gd name="connsiteY24" fmla="*/ 91839 h 108822"/>
                <a:gd name="connsiteX25" fmla="*/ 32799 w 66574"/>
                <a:gd name="connsiteY25" fmla="*/ 99232 h 10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6574" h="108822">
                  <a:moveTo>
                    <a:pt x="55736" y="97290"/>
                  </a:moveTo>
                  <a:lnTo>
                    <a:pt x="55106" y="97290"/>
                  </a:lnTo>
                  <a:cubicBezTo>
                    <a:pt x="49809" y="104978"/>
                    <a:pt x="41901" y="108823"/>
                    <a:pt x="31359" y="108823"/>
                  </a:cubicBezTo>
                  <a:cubicBezTo>
                    <a:pt x="21459" y="108823"/>
                    <a:pt x="13744" y="105441"/>
                    <a:pt x="8216" y="98678"/>
                  </a:cubicBezTo>
                  <a:cubicBezTo>
                    <a:pt x="2739" y="91916"/>
                    <a:pt x="0" y="82286"/>
                    <a:pt x="0" y="69814"/>
                  </a:cubicBezTo>
                  <a:cubicBezTo>
                    <a:pt x="0" y="57330"/>
                    <a:pt x="2764" y="47648"/>
                    <a:pt x="8293" y="40744"/>
                  </a:cubicBezTo>
                  <a:cubicBezTo>
                    <a:pt x="13809" y="33827"/>
                    <a:pt x="21497" y="30381"/>
                    <a:pt x="31359" y="30381"/>
                  </a:cubicBezTo>
                  <a:cubicBezTo>
                    <a:pt x="41619" y="30381"/>
                    <a:pt x="49487" y="34110"/>
                    <a:pt x="54977" y="41567"/>
                  </a:cubicBezTo>
                  <a:lnTo>
                    <a:pt x="55864" y="41567"/>
                  </a:lnTo>
                  <a:lnTo>
                    <a:pt x="55389" y="36116"/>
                  </a:lnTo>
                  <a:lnTo>
                    <a:pt x="55106" y="30793"/>
                  </a:lnTo>
                  <a:lnTo>
                    <a:pt x="55106" y="0"/>
                  </a:lnTo>
                  <a:lnTo>
                    <a:pt x="66574" y="0"/>
                  </a:lnTo>
                  <a:lnTo>
                    <a:pt x="66574" y="107447"/>
                  </a:lnTo>
                  <a:lnTo>
                    <a:pt x="57253" y="107447"/>
                  </a:lnTo>
                  <a:lnTo>
                    <a:pt x="55736" y="97290"/>
                  </a:lnTo>
                  <a:close/>
                  <a:moveTo>
                    <a:pt x="32799" y="99232"/>
                  </a:moveTo>
                  <a:cubicBezTo>
                    <a:pt x="40629" y="99232"/>
                    <a:pt x="46299" y="97110"/>
                    <a:pt x="49796" y="92880"/>
                  </a:cubicBezTo>
                  <a:cubicBezTo>
                    <a:pt x="53332" y="88598"/>
                    <a:pt x="55106" y="81707"/>
                    <a:pt x="55106" y="72231"/>
                  </a:cubicBezTo>
                  <a:lnTo>
                    <a:pt x="55106" y="69814"/>
                  </a:lnTo>
                  <a:cubicBezTo>
                    <a:pt x="55106" y="59078"/>
                    <a:pt x="53319" y="51441"/>
                    <a:pt x="49719" y="46890"/>
                  </a:cubicBezTo>
                  <a:cubicBezTo>
                    <a:pt x="46183" y="42275"/>
                    <a:pt x="40487" y="39973"/>
                    <a:pt x="32670" y="39973"/>
                  </a:cubicBezTo>
                  <a:cubicBezTo>
                    <a:pt x="25946" y="39973"/>
                    <a:pt x="20790" y="42608"/>
                    <a:pt x="17203" y="47854"/>
                  </a:cubicBezTo>
                  <a:cubicBezTo>
                    <a:pt x="13654" y="53048"/>
                    <a:pt x="11880" y="60415"/>
                    <a:pt x="11880" y="69943"/>
                  </a:cubicBezTo>
                  <a:cubicBezTo>
                    <a:pt x="11880" y="79612"/>
                    <a:pt x="13654" y="86914"/>
                    <a:pt x="17203" y="91839"/>
                  </a:cubicBezTo>
                  <a:cubicBezTo>
                    <a:pt x="20739" y="96763"/>
                    <a:pt x="25946" y="99232"/>
                    <a:pt x="32799" y="9923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2" name="Freeform: Shape 501">
              <a:extLst>
                <a:ext uri="{FF2B5EF4-FFF2-40B4-BE49-F238E27FC236}">
                  <a16:creationId xmlns:a16="http://schemas.microsoft.com/office/drawing/2014/main" id="{84772DF0-C740-4A55-99DD-7992E69A90C5}"/>
                </a:ext>
              </a:extLst>
            </p:cNvPr>
            <p:cNvSpPr/>
            <p:nvPr/>
          </p:nvSpPr>
          <p:spPr>
            <a:xfrm>
              <a:off x="4367098" y="6839913"/>
              <a:ext cx="64015" cy="78441"/>
            </a:xfrm>
            <a:custGeom>
              <a:avLst/>
              <a:gdLst>
                <a:gd name="connsiteX0" fmla="*/ 36193 w 64015"/>
                <a:gd name="connsiteY0" fmla="*/ 78442 h 78441"/>
                <a:gd name="connsiteX1" fmla="*/ 9669 w 64015"/>
                <a:gd name="connsiteY1" fmla="*/ 68220 h 78441"/>
                <a:gd name="connsiteX2" fmla="*/ 0 w 64015"/>
                <a:gd name="connsiteY2" fmla="*/ 39844 h 78441"/>
                <a:gd name="connsiteX3" fmla="*/ 8974 w 64015"/>
                <a:gd name="connsiteY3" fmla="*/ 10774 h 78441"/>
                <a:gd name="connsiteX4" fmla="*/ 33223 w 64015"/>
                <a:gd name="connsiteY4" fmla="*/ 0 h 78441"/>
                <a:gd name="connsiteX5" fmla="*/ 55736 w 64015"/>
                <a:gd name="connsiteY5" fmla="*/ 9386 h 78441"/>
                <a:gd name="connsiteX6" fmla="*/ 64016 w 64015"/>
                <a:gd name="connsiteY6" fmla="*/ 34046 h 78441"/>
                <a:gd name="connsiteX7" fmla="*/ 64016 w 64015"/>
                <a:gd name="connsiteY7" fmla="*/ 41298 h 78441"/>
                <a:gd name="connsiteX8" fmla="*/ 11880 w 64015"/>
                <a:gd name="connsiteY8" fmla="*/ 41298 h 78441"/>
                <a:gd name="connsiteX9" fmla="*/ 18579 w 64015"/>
                <a:gd name="connsiteY9" fmla="*/ 61534 h 78441"/>
                <a:gd name="connsiteX10" fmla="*/ 36604 w 64015"/>
                <a:gd name="connsiteY10" fmla="*/ 68439 h 78441"/>
                <a:gd name="connsiteX11" fmla="*/ 60776 w 64015"/>
                <a:gd name="connsiteY11" fmla="*/ 63322 h 78441"/>
                <a:gd name="connsiteX12" fmla="*/ 60776 w 64015"/>
                <a:gd name="connsiteY12" fmla="*/ 73543 h 78441"/>
                <a:gd name="connsiteX13" fmla="*/ 49243 w 64015"/>
                <a:gd name="connsiteY13" fmla="*/ 77272 h 78441"/>
                <a:gd name="connsiteX14" fmla="*/ 36193 w 64015"/>
                <a:gd name="connsiteY14" fmla="*/ 78442 h 78441"/>
                <a:gd name="connsiteX15" fmla="*/ 33081 w 64015"/>
                <a:gd name="connsiteY15" fmla="*/ 9592 h 78441"/>
                <a:gd name="connsiteX16" fmla="*/ 18514 w 64015"/>
                <a:gd name="connsiteY16" fmla="*/ 15532 h 78441"/>
                <a:gd name="connsiteX17" fmla="*/ 12163 w 64015"/>
                <a:gd name="connsiteY17" fmla="*/ 31976 h 78441"/>
                <a:gd name="connsiteX18" fmla="*/ 51724 w 64015"/>
                <a:gd name="connsiteY18" fmla="*/ 31976 h 78441"/>
                <a:gd name="connsiteX19" fmla="*/ 46890 w 64015"/>
                <a:gd name="connsiteY19" fmla="*/ 15403 h 78441"/>
                <a:gd name="connsiteX20" fmla="*/ 33081 w 64015"/>
                <a:gd name="connsiteY20" fmla="*/ 9592 h 78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4015" h="78441">
                  <a:moveTo>
                    <a:pt x="36193" y="78442"/>
                  </a:moveTo>
                  <a:cubicBezTo>
                    <a:pt x="25007" y="78442"/>
                    <a:pt x="16162" y="75034"/>
                    <a:pt x="9669" y="68220"/>
                  </a:cubicBezTo>
                  <a:cubicBezTo>
                    <a:pt x="3227" y="61419"/>
                    <a:pt x="0" y="51956"/>
                    <a:pt x="0" y="39844"/>
                  </a:cubicBezTo>
                  <a:cubicBezTo>
                    <a:pt x="0" y="27643"/>
                    <a:pt x="2996" y="17949"/>
                    <a:pt x="8974" y="10774"/>
                  </a:cubicBezTo>
                  <a:cubicBezTo>
                    <a:pt x="15017" y="3587"/>
                    <a:pt x="23092" y="0"/>
                    <a:pt x="33223" y="0"/>
                  </a:cubicBezTo>
                  <a:cubicBezTo>
                    <a:pt x="42699" y="0"/>
                    <a:pt x="50207" y="3125"/>
                    <a:pt x="55736" y="9386"/>
                  </a:cubicBezTo>
                  <a:cubicBezTo>
                    <a:pt x="61252" y="15608"/>
                    <a:pt x="64016" y="23825"/>
                    <a:pt x="64016" y="34046"/>
                  </a:cubicBezTo>
                  <a:lnTo>
                    <a:pt x="64016" y="41298"/>
                  </a:lnTo>
                  <a:lnTo>
                    <a:pt x="11880" y="41298"/>
                  </a:lnTo>
                  <a:cubicBezTo>
                    <a:pt x="12112" y="50182"/>
                    <a:pt x="14349" y="56919"/>
                    <a:pt x="18579" y="61534"/>
                  </a:cubicBezTo>
                  <a:cubicBezTo>
                    <a:pt x="22860" y="66138"/>
                    <a:pt x="28864" y="68439"/>
                    <a:pt x="36604" y="68439"/>
                  </a:cubicBezTo>
                  <a:cubicBezTo>
                    <a:pt x="44756" y="68439"/>
                    <a:pt x="52804" y="66729"/>
                    <a:pt x="60776" y="63322"/>
                  </a:cubicBezTo>
                  <a:lnTo>
                    <a:pt x="60776" y="73543"/>
                  </a:lnTo>
                  <a:cubicBezTo>
                    <a:pt x="56726" y="75292"/>
                    <a:pt x="52882" y="76539"/>
                    <a:pt x="49243" y="77272"/>
                  </a:cubicBezTo>
                  <a:cubicBezTo>
                    <a:pt x="45656" y="78056"/>
                    <a:pt x="41297" y="78442"/>
                    <a:pt x="36193" y="78442"/>
                  </a:cubicBezTo>
                  <a:close/>
                  <a:moveTo>
                    <a:pt x="33081" y="9592"/>
                  </a:moveTo>
                  <a:cubicBezTo>
                    <a:pt x="27000" y="9592"/>
                    <a:pt x="22153" y="11572"/>
                    <a:pt x="18514" y="15532"/>
                  </a:cubicBezTo>
                  <a:cubicBezTo>
                    <a:pt x="14914" y="19491"/>
                    <a:pt x="12806" y="24969"/>
                    <a:pt x="12163" y="31976"/>
                  </a:cubicBezTo>
                  <a:lnTo>
                    <a:pt x="51724" y="31976"/>
                  </a:lnTo>
                  <a:cubicBezTo>
                    <a:pt x="51724" y="24751"/>
                    <a:pt x="50117" y="19221"/>
                    <a:pt x="46890" y="15403"/>
                  </a:cubicBezTo>
                  <a:cubicBezTo>
                    <a:pt x="43676" y="11533"/>
                    <a:pt x="39060" y="9592"/>
                    <a:pt x="33081" y="9592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3" name="Freeform: Shape 502">
              <a:extLst>
                <a:ext uri="{FF2B5EF4-FFF2-40B4-BE49-F238E27FC236}">
                  <a16:creationId xmlns:a16="http://schemas.microsoft.com/office/drawing/2014/main" id="{093560E1-8787-4CB8-9577-0FD5109FFC13}"/>
                </a:ext>
              </a:extLst>
            </p:cNvPr>
            <p:cNvSpPr/>
            <p:nvPr/>
          </p:nvSpPr>
          <p:spPr>
            <a:xfrm>
              <a:off x="4450734" y="6839913"/>
              <a:ext cx="43572" cy="77065"/>
            </a:xfrm>
            <a:custGeom>
              <a:avLst/>
              <a:gdLst>
                <a:gd name="connsiteX0" fmla="*/ 34521 w 43572"/>
                <a:gd name="connsiteY0" fmla="*/ 0 h 77065"/>
                <a:gd name="connsiteX1" fmla="*/ 43573 w 43572"/>
                <a:gd name="connsiteY1" fmla="*/ 823 h 77065"/>
                <a:gd name="connsiteX2" fmla="*/ 41979 w 43572"/>
                <a:gd name="connsiteY2" fmla="*/ 11456 h 77065"/>
                <a:gd name="connsiteX3" fmla="*/ 33699 w 43572"/>
                <a:gd name="connsiteY3" fmla="*/ 10428 h 77065"/>
                <a:gd name="connsiteX4" fmla="*/ 17949 w 43572"/>
                <a:gd name="connsiteY4" fmla="*/ 17884 h 77065"/>
                <a:gd name="connsiteX5" fmla="*/ 11456 w 43572"/>
                <a:gd name="connsiteY5" fmla="*/ 36463 h 77065"/>
                <a:gd name="connsiteX6" fmla="*/ 11456 w 43572"/>
                <a:gd name="connsiteY6" fmla="*/ 77066 h 77065"/>
                <a:gd name="connsiteX7" fmla="*/ 0 w 43572"/>
                <a:gd name="connsiteY7" fmla="*/ 77066 h 77065"/>
                <a:gd name="connsiteX8" fmla="*/ 0 w 43572"/>
                <a:gd name="connsiteY8" fmla="*/ 1376 h 77065"/>
                <a:gd name="connsiteX9" fmla="*/ 9450 w 43572"/>
                <a:gd name="connsiteY9" fmla="*/ 1376 h 77065"/>
                <a:gd name="connsiteX10" fmla="*/ 10762 w 43572"/>
                <a:gd name="connsiteY10" fmla="*/ 15403 h 77065"/>
                <a:gd name="connsiteX11" fmla="*/ 11314 w 43572"/>
                <a:gd name="connsiteY11" fmla="*/ 15403 h 77065"/>
                <a:gd name="connsiteX12" fmla="*/ 21472 w 43572"/>
                <a:gd name="connsiteY12" fmla="*/ 3999 h 77065"/>
                <a:gd name="connsiteX13" fmla="*/ 34521 w 43572"/>
                <a:gd name="connsiteY13" fmla="*/ 0 h 7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572" h="77065">
                  <a:moveTo>
                    <a:pt x="34521" y="0"/>
                  </a:moveTo>
                  <a:cubicBezTo>
                    <a:pt x="37890" y="0"/>
                    <a:pt x="40899" y="270"/>
                    <a:pt x="43573" y="823"/>
                  </a:cubicBezTo>
                  <a:lnTo>
                    <a:pt x="41979" y="11456"/>
                  </a:lnTo>
                  <a:cubicBezTo>
                    <a:pt x="38854" y="10774"/>
                    <a:pt x="36090" y="10428"/>
                    <a:pt x="33699" y="10428"/>
                  </a:cubicBezTo>
                  <a:cubicBezTo>
                    <a:pt x="27566" y="10428"/>
                    <a:pt x="22320" y="12909"/>
                    <a:pt x="17949" y="17884"/>
                  </a:cubicBezTo>
                  <a:cubicBezTo>
                    <a:pt x="13616" y="22860"/>
                    <a:pt x="11456" y="29045"/>
                    <a:pt x="11456" y="36463"/>
                  </a:cubicBezTo>
                  <a:lnTo>
                    <a:pt x="11456" y="77066"/>
                  </a:lnTo>
                  <a:lnTo>
                    <a:pt x="0" y="77066"/>
                  </a:lnTo>
                  <a:lnTo>
                    <a:pt x="0" y="1376"/>
                  </a:lnTo>
                  <a:lnTo>
                    <a:pt x="9450" y="1376"/>
                  </a:lnTo>
                  <a:lnTo>
                    <a:pt x="10762" y="15403"/>
                  </a:lnTo>
                  <a:lnTo>
                    <a:pt x="11314" y="15403"/>
                  </a:lnTo>
                  <a:cubicBezTo>
                    <a:pt x="14130" y="10466"/>
                    <a:pt x="17511" y="6673"/>
                    <a:pt x="21472" y="3999"/>
                  </a:cubicBezTo>
                  <a:cubicBezTo>
                    <a:pt x="25431" y="1337"/>
                    <a:pt x="29777" y="0"/>
                    <a:pt x="34521" y="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3" name="Group 582">
            <a:extLst>
              <a:ext uri="{FF2B5EF4-FFF2-40B4-BE49-F238E27FC236}">
                <a16:creationId xmlns:a16="http://schemas.microsoft.com/office/drawing/2014/main" id="{ABA710ED-71B9-4BF9-89D7-E359EF8CC673}"/>
              </a:ext>
            </a:extLst>
          </p:cNvPr>
          <p:cNvGrpSpPr/>
          <p:nvPr/>
        </p:nvGrpSpPr>
        <p:grpSpPr>
          <a:xfrm>
            <a:off x="1183194" y="5605551"/>
            <a:ext cx="334285" cy="617142"/>
            <a:chOff x="1183194" y="5605551"/>
            <a:chExt cx="334285" cy="617142"/>
          </a:xfrm>
        </p:grpSpPr>
        <p:sp>
          <p:nvSpPr>
            <p:cNvPr id="504" name="Freeform: Shape 503">
              <a:extLst>
                <a:ext uri="{FF2B5EF4-FFF2-40B4-BE49-F238E27FC236}">
                  <a16:creationId xmlns:a16="http://schemas.microsoft.com/office/drawing/2014/main" id="{C5097788-B368-4EFC-B9DB-F00964869B7F}"/>
                </a:ext>
              </a:extLst>
            </p:cNvPr>
            <p:cNvSpPr/>
            <p:nvPr/>
          </p:nvSpPr>
          <p:spPr>
            <a:xfrm>
              <a:off x="1183194" y="5605551"/>
              <a:ext cx="334285" cy="617142"/>
            </a:xfrm>
            <a:custGeom>
              <a:avLst/>
              <a:gdLst>
                <a:gd name="connsiteX0" fmla="*/ 257143 w 334285"/>
                <a:gd name="connsiteY0" fmla="*/ 25714 h 617142"/>
                <a:gd name="connsiteX1" fmla="*/ 77143 w 334285"/>
                <a:gd name="connsiteY1" fmla="*/ 25714 h 617142"/>
                <a:gd name="connsiteX2" fmla="*/ 27334 w 334285"/>
                <a:gd name="connsiteY2" fmla="*/ 64286 h 617142"/>
                <a:gd name="connsiteX3" fmla="*/ 306951 w 334285"/>
                <a:gd name="connsiteY3" fmla="*/ 64286 h 617142"/>
                <a:gd name="connsiteX4" fmla="*/ 257143 w 334285"/>
                <a:gd name="connsiteY4" fmla="*/ 25714 h 617142"/>
                <a:gd name="connsiteX5" fmla="*/ 25714 w 334285"/>
                <a:gd name="connsiteY5" fmla="*/ 527143 h 617142"/>
                <a:gd name="connsiteX6" fmla="*/ 25714 w 334285"/>
                <a:gd name="connsiteY6" fmla="*/ 90000 h 617142"/>
                <a:gd name="connsiteX7" fmla="*/ 308571 w 334285"/>
                <a:gd name="connsiteY7" fmla="*/ 90000 h 617142"/>
                <a:gd name="connsiteX8" fmla="*/ 308571 w 334285"/>
                <a:gd name="connsiteY8" fmla="*/ 527143 h 617142"/>
                <a:gd name="connsiteX9" fmla="*/ 25714 w 334285"/>
                <a:gd name="connsiteY9" fmla="*/ 527143 h 617142"/>
                <a:gd name="connsiteX10" fmla="*/ 27334 w 334285"/>
                <a:gd name="connsiteY10" fmla="*/ 552857 h 617142"/>
                <a:gd name="connsiteX11" fmla="*/ 77143 w 334285"/>
                <a:gd name="connsiteY11" fmla="*/ 591429 h 617142"/>
                <a:gd name="connsiteX12" fmla="*/ 257143 w 334285"/>
                <a:gd name="connsiteY12" fmla="*/ 591429 h 617142"/>
                <a:gd name="connsiteX13" fmla="*/ 306951 w 334285"/>
                <a:gd name="connsiteY13" fmla="*/ 552857 h 617142"/>
                <a:gd name="connsiteX14" fmla="*/ 27334 w 334285"/>
                <a:gd name="connsiteY14" fmla="*/ 552857 h 617142"/>
                <a:gd name="connsiteX15" fmla="*/ 77143 w 334285"/>
                <a:gd name="connsiteY15" fmla="*/ 0 h 617142"/>
                <a:gd name="connsiteX16" fmla="*/ 0 w 334285"/>
                <a:gd name="connsiteY16" fmla="*/ 77143 h 617142"/>
                <a:gd name="connsiteX17" fmla="*/ 0 w 334285"/>
                <a:gd name="connsiteY17" fmla="*/ 540000 h 617142"/>
                <a:gd name="connsiteX18" fmla="*/ 77143 w 334285"/>
                <a:gd name="connsiteY18" fmla="*/ 617143 h 617142"/>
                <a:gd name="connsiteX19" fmla="*/ 257143 w 334285"/>
                <a:gd name="connsiteY19" fmla="*/ 617143 h 617142"/>
                <a:gd name="connsiteX20" fmla="*/ 334286 w 334285"/>
                <a:gd name="connsiteY20" fmla="*/ 540000 h 617142"/>
                <a:gd name="connsiteX21" fmla="*/ 334286 w 334285"/>
                <a:gd name="connsiteY21" fmla="*/ 77143 h 617142"/>
                <a:gd name="connsiteX22" fmla="*/ 257143 w 334285"/>
                <a:gd name="connsiteY22" fmla="*/ 0 h 617142"/>
                <a:gd name="connsiteX23" fmla="*/ 77143 w 334285"/>
                <a:gd name="connsiteY23" fmla="*/ 0 h 617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34285" h="617142">
                  <a:moveTo>
                    <a:pt x="257143" y="25714"/>
                  </a:moveTo>
                  <a:lnTo>
                    <a:pt x="77143" y="25714"/>
                  </a:lnTo>
                  <a:cubicBezTo>
                    <a:pt x="53180" y="25714"/>
                    <a:pt x="33044" y="42107"/>
                    <a:pt x="27334" y="64286"/>
                  </a:cubicBezTo>
                  <a:lnTo>
                    <a:pt x="306951" y="64286"/>
                  </a:lnTo>
                  <a:cubicBezTo>
                    <a:pt x="301243" y="42107"/>
                    <a:pt x="281109" y="25714"/>
                    <a:pt x="257143" y="25714"/>
                  </a:cubicBezTo>
                  <a:close/>
                  <a:moveTo>
                    <a:pt x="25714" y="527143"/>
                  </a:moveTo>
                  <a:lnTo>
                    <a:pt x="25714" y="90000"/>
                  </a:lnTo>
                  <a:lnTo>
                    <a:pt x="308571" y="90000"/>
                  </a:lnTo>
                  <a:lnTo>
                    <a:pt x="308571" y="527143"/>
                  </a:lnTo>
                  <a:lnTo>
                    <a:pt x="25714" y="527143"/>
                  </a:lnTo>
                  <a:close/>
                  <a:moveTo>
                    <a:pt x="27334" y="552857"/>
                  </a:moveTo>
                  <a:cubicBezTo>
                    <a:pt x="33044" y="575036"/>
                    <a:pt x="53180" y="591429"/>
                    <a:pt x="77143" y="591429"/>
                  </a:cubicBezTo>
                  <a:lnTo>
                    <a:pt x="257143" y="591429"/>
                  </a:lnTo>
                  <a:cubicBezTo>
                    <a:pt x="281109" y="591429"/>
                    <a:pt x="301243" y="575036"/>
                    <a:pt x="306951" y="552857"/>
                  </a:cubicBezTo>
                  <a:lnTo>
                    <a:pt x="27334" y="552857"/>
                  </a:lnTo>
                  <a:close/>
                  <a:moveTo>
                    <a:pt x="77143" y="0"/>
                  </a:moveTo>
                  <a:cubicBezTo>
                    <a:pt x="34538" y="0"/>
                    <a:pt x="0" y="34534"/>
                    <a:pt x="0" y="77143"/>
                  </a:cubicBezTo>
                  <a:lnTo>
                    <a:pt x="0" y="540000"/>
                  </a:lnTo>
                  <a:cubicBezTo>
                    <a:pt x="0" y="582609"/>
                    <a:pt x="34538" y="617143"/>
                    <a:pt x="77143" y="617143"/>
                  </a:cubicBezTo>
                  <a:lnTo>
                    <a:pt x="257143" y="617143"/>
                  </a:lnTo>
                  <a:cubicBezTo>
                    <a:pt x="299751" y="617143"/>
                    <a:pt x="334286" y="582609"/>
                    <a:pt x="334286" y="540000"/>
                  </a:cubicBezTo>
                  <a:lnTo>
                    <a:pt x="334286" y="77143"/>
                  </a:lnTo>
                  <a:cubicBezTo>
                    <a:pt x="334286" y="34534"/>
                    <a:pt x="299751" y="0"/>
                    <a:pt x="257143" y="0"/>
                  </a:cubicBezTo>
                  <a:lnTo>
                    <a:pt x="77143" y="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5" name="Freeform: Shape 504">
              <a:extLst>
                <a:ext uri="{FF2B5EF4-FFF2-40B4-BE49-F238E27FC236}">
                  <a16:creationId xmlns:a16="http://schemas.microsoft.com/office/drawing/2014/main" id="{BDD0357C-6D13-48D9-A5A2-45A9990A1F53}"/>
                </a:ext>
              </a:extLst>
            </p:cNvPr>
            <p:cNvSpPr/>
            <p:nvPr/>
          </p:nvSpPr>
          <p:spPr>
            <a:xfrm>
              <a:off x="1234622" y="5798408"/>
              <a:ext cx="51428" cy="12857"/>
            </a:xfrm>
            <a:custGeom>
              <a:avLst/>
              <a:gdLst>
                <a:gd name="connsiteX0" fmla="*/ 0 w 51428"/>
                <a:gd name="connsiteY0" fmla="*/ 0 h 12857"/>
                <a:gd name="connsiteX1" fmla="*/ 51429 w 51428"/>
                <a:gd name="connsiteY1" fmla="*/ 0 h 12857"/>
                <a:gd name="connsiteX2" fmla="*/ 51429 w 51428"/>
                <a:gd name="connsiteY2" fmla="*/ 12857 h 12857"/>
                <a:gd name="connsiteX3" fmla="*/ 0 w 51428"/>
                <a:gd name="connsiteY3" fmla="*/ 12857 h 12857"/>
                <a:gd name="connsiteX4" fmla="*/ 0 w 51428"/>
                <a:gd name="connsiteY4" fmla="*/ 0 h 1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28" h="12857">
                  <a:moveTo>
                    <a:pt x="0" y="0"/>
                  </a:moveTo>
                  <a:lnTo>
                    <a:pt x="51429" y="0"/>
                  </a:lnTo>
                  <a:lnTo>
                    <a:pt x="51429" y="12857"/>
                  </a:lnTo>
                  <a:lnTo>
                    <a:pt x="0" y="128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6" name="Freeform: Shape 505">
              <a:extLst>
                <a:ext uri="{FF2B5EF4-FFF2-40B4-BE49-F238E27FC236}">
                  <a16:creationId xmlns:a16="http://schemas.microsoft.com/office/drawing/2014/main" id="{4B06EBF0-5DDF-4DFE-8A0D-CC83D45E051D}"/>
                </a:ext>
              </a:extLst>
            </p:cNvPr>
            <p:cNvSpPr/>
            <p:nvPr/>
          </p:nvSpPr>
          <p:spPr>
            <a:xfrm>
              <a:off x="1234622" y="5798408"/>
              <a:ext cx="12857" cy="51428"/>
            </a:xfrm>
            <a:custGeom>
              <a:avLst/>
              <a:gdLst>
                <a:gd name="connsiteX0" fmla="*/ 0 w 12857"/>
                <a:gd name="connsiteY0" fmla="*/ 0 h 51428"/>
                <a:gd name="connsiteX1" fmla="*/ 12857 w 12857"/>
                <a:gd name="connsiteY1" fmla="*/ 0 h 51428"/>
                <a:gd name="connsiteX2" fmla="*/ 12857 w 12857"/>
                <a:gd name="connsiteY2" fmla="*/ 51429 h 51428"/>
                <a:gd name="connsiteX3" fmla="*/ 0 w 12857"/>
                <a:gd name="connsiteY3" fmla="*/ 51429 h 51428"/>
                <a:gd name="connsiteX4" fmla="*/ 0 w 12857"/>
                <a:gd name="connsiteY4" fmla="*/ 0 h 51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" h="51428">
                  <a:moveTo>
                    <a:pt x="0" y="0"/>
                  </a:moveTo>
                  <a:lnTo>
                    <a:pt x="12857" y="0"/>
                  </a:lnTo>
                  <a:lnTo>
                    <a:pt x="12857" y="51429"/>
                  </a:lnTo>
                  <a:lnTo>
                    <a:pt x="0" y="514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7" name="Freeform: Shape 506">
              <a:extLst>
                <a:ext uri="{FF2B5EF4-FFF2-40B4-BE49-F238E27FC236}">
                  <a16:creationId xmlns:a16="http://schemas.microsoft.com/office/drawing/2014/main" id="{7BA2D31E-5630-4C70-9280-8E1117BCEB70}"/>
                </a:ext>
              </a:extLst>
            </p:cNvPr>
            <p:cNvSpPr/>
            <p:nvPr/>
          </p:nvSpPr>
          <p:spPr>
            <a:xfrm>
              <a:off x="1234622" y="6016979"/>
              <a:ext cx="51428" cy="12857"/>
            </a:xfrm>
            <a:custGeom>
              <a:avLst/>
              <a:gdLst>
                <a:gd name="connsiteX0" fmla="*/ 0 w 51428"/>
                <a:gd name="connsiteY0" fmla="*/ 12857 h 12857"/>
                <a:gd name="connsiteX1" fmla="*/ 51429 w 51428"/>
                <a:gd name="connsiteY1" fmla="*/ 12857 h 12857"/>
                <a:gd name="connsiteX2" fmla="*/ 51429 w 51428"/>
                <a:gd name="connsiteY2" fmla="*/ 0 h 12857"/>
                <a:gd name="connsiteX3" fmla="*/ 0 w 51428"/>
                <a:gd name="connsiteY3" fmla="*/ 0 h 12857"/>
                <a:gd name="connsiteX4" fmla="*/ 0 w 51428"/>
                <a:gd name="connsiteY4" fmla="*/ 12857 h 1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28" h="12857">
                  <a:moveTo>
                    <a:pt x="0" y="12857"/>
                  </a:moveTo>
                  <a:lnTo>
                    <a:pt x="51429" y="12857"/>
                  </a:lnTo>
                  <a:lnTo>
                    <a:pt x="51429" y="0"/>
                  </a:lnTo>
                  <a:lnTo>
                    <a:pt x="0" y="0"/>
                  </a:lnTo>
                  <a:lnTo>
                    <a:pt x="0" y="12857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8" name="Freeform: Shape 507">
              <a:extLst>
                <a:ext uri="{FF2B5EF4-FFF2-40B4-BE49-F238E27FC236}">
                  <a16:creationId xmlns:a16="http://schemas.microsoft.com/office/drawing/2014/main" id="{A94295B9-C71E-4DA3-BE9B-110A07C5FB6C}"/>
                </a:ext>
              </a:extLst>
            </p:cNvPr>
            <p:cNvSpPr/>
            <p:nvPr/>
          </p:nvSpPr>
          <p:spPr>
            <a:xfrm>
              <a:off x="1234622" y="5978408"/>
              <a:ext cx="12857" cy="51428"/>
            </a:xfrm>
            <a:custGeom>
              <a:avLst/>
              <a:gdLst>
                <a:gd name="connsiteX0" fmla="*/ 0 w 12857"/>
                <a:gd name="connsiteY0" fmla="*/ 51429 h 51428"/>
                <a:gd name="connsiteX1" fmla="*/ 12857 w 12857"/>
                <a:gd name="connsiteY1" fmla="*/ 51429 h 51428"/>
                <a:gd name="connsiteX2" fmla="*/ 12857 w 12857"/>
                <a:gd name="connsiteY2" fmla="*/ 0 h 51428"/>
                <a:gd name="connsiteX3" fmla="*/ 0 w 12857"/>
                <a:gd name="connsiteY3" fmla="*/ 0 h 51428"/>
                <a:gd name="connsiteX4" fmla="*/ 0 w 12857"/>
                <a:gd name="connsiteY4" fmla="*/ 51429 h 51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" h="51428">
                  <a:moveTo>
                    <a:pt x="0" y="51429"/>
                  </a:moveTo>
                  <a:lnTo>
                    <a:pt x="12857" y="51429"/>
                  </a:lnTo>
                  <a:lnTo>
                    <a:pt x="12857" y="0"/>
                  </a:lnTo>
                  <a:lnTo>
                    <a:pt x="0" y="0"/>
                  </a:lnTo>
                  <a:lnTo>
                    <a:pt x="0" y="51429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9" name="Freeform: Shape 508">
              <a:extLst>
                <a:ext uri="{FF2B5EF4-FFF2-40B4-BE49-F238E27FC236}">
                  <a16:creationId xmlns:a16="http://schemas.microsoft.com/office/drawing/2014/main" id="{CD939ECD-AFC2-4416-B584-14A716B3C19E}"/>
                </a:ext>
              </a:extLst>
            </p:cNvPr>
            <p:cNvSpPr/>
            <p:nvPr/>
          </p:nvSpPr>
          <p:spPr>
            <a:xfrm>
              <a:off x="1414622" y="5798408"/>
              <a:ext cx="51428" cy="12857"/>
            </a:xfrm>
            <a:custGeom>
              <a:avLst/>
              <a:gdLst>
                <a:gd name="connsiteX0" fmla="*/ 51429 w 51428"/>
                <a:gd name="connsiteY0" fmla="*/ 0 h 12857"/>
                <a:gd name="connsiteX1" fmla="*/ 0 w 51428"/>
                <a:gd name="connsiteY1" fmla="*/ 0 h 12857"/>
                <a:gd name="connsiteX2" fmla="*/ 0 w 51428"/>
                <a:gd name="connsiteY2" fmla="*/ 12857 h 12857"/>
                <a:gd name="connsiteX3" fmla="*/ 51429 w 51428"/>
                <a:gd name="connsiteY3" fmla="*/ 12857 h 12857"/>
                <a:gd name="connsiteX4" fmla="*/ 51429 w 51428"/>
                <a:gd name="connsiteY4" fmla="*/ 0 h 1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28" h="12857">
                  <a:moveTo>
                    <a:pt x="51429" y="0"/>
                  </a:moveTo>
                  <a:lnTo>
                    <a:pt x="0" y="0"/>
                  </a:lnTo>
                  <a:lnTo>
                    <a:pt x="0" y="12857"/>
                  </a:lnTo>
                  <a:lnTo>
                    <a:pt x="51429" y="12857"/>
                  </a:lnTo>
                  <a:lnTo>
                    <a:pt x="51429" y="0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0" name="Freeform: Shape 509">
              <a:extLst>
                <a:ext uri="{FF2B5EF4-FFF2-40B4-BE49-F238E27FC236}">
                  <a16:creationId xmlns:a16="http://schemas.microsoft.com/office/drawing/2014/main" id="{65CEA010-2CF2-458E-A9AF-C265B28254F1}"/>
                </a:ext>
              </a:extLst>
            </p:cNvPr>
            <p:cNvSpPr/>
            <p:nvPr/>
          </p:nvSpPr>
          <p:spPr>
            <a:xfrm>
              <a:off x="1453194" y="5798408"/>
              <a:ext cx="12857" cy="51428"/>
            </a:xfrm>
            <a:custGeom>
              <a:avLst/>
              <a:gdLst>
                <a:gd name="connsiteX0" fmla="*/ 12857 w 12857"/>
                <a:gd name="connsiteY0" fmla="*/ 0 h 51428"/>
                <a:gd name="connsiteX1" fmla="*/ 0 w 12857"/>
                <a:gd name="connsiteY1" fmla="*/ 0 h 51428"/>
                <a:gd name="connsiteX2" fmla="*/ 0 w 12857"/>
                <a:gd name="connsiteY2" fmla="*/ 51429 h 51428"/>
                <a:gd name="connsiteX3" fmla="*/ 12857 w 12857"/>
                <a:gd name="connsiteY3" fmla="*/ 51429 h 51428"/>
                <a:gd name="connsiteX4" fmla="*/ 12857 w 12857"/>
                <a:gd name="connsiteY4" fmla="*/ 0 h 51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" h="51428">
                  <a:moveTo>
                    <a:pt x="12857" y="0"/>
                  </a:moveTo>
                  <a:lnTo>
                    <a:pt x="0" y="0"/>
                  </a:lnTo>
                  <a:lnTo>
                    <a:pt x="0" y="51429"/>
                  </a:lnTo>
                  <a:lnTo>
                    <a:pt x="12857" y="51429"/>
                  </a:lnTo>
                  <a:lnTo>
                    <a:pt x="12857" y="0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1" name="Freeform: Shape 510">
              <a:extLst>
                <a:ext uri="{FF2B5EF4-FFF2-40B4-BE49-F238E27FC236}">
                  <a16:creationId xmlns:a16="http://schemas.microsoft.com/office/drawing/2014/main" id="{5E3BD37A-87B5-4B7C-BF62-C0809867267A}"/>
                </a:ext>
              </a:extLst>
            </p:cNvPr>
            <p:cNvSpPr/>
            <p:nvPr/>
          </p:nvSpPr>
          <p:spPr>
            <a:xfrm>
              <a:off x="1414622" y="6016979"/>
              <a:ext cx="51428" cy="12857"/>
            </a:xfrm>
            <a:custGeom>
              <a:avLst/>
              <a:gdLst>
                <a:gd name="connsiteX0" fmla="*/ 51429 w 51428"/>
                <a:gd name="connsiteY0" fmla="*/ 12857 h 12857"/>
                <a:gd name="connsiteX1" fmla="*/ 0 w 51428"/>
                <a:gd name="connsiteY1" fmla="*/ 12857 h 12857"/>
                <a:gd name="connsiteX2" fmla="*/ 0 w 51428"/>
                <a:gd name="connsiteY2" fmla="*/ 0 h 12857"/>
                <a:gd name="connsiteX3" fmla="*/ 51429 w 51428"/>
                <a:gd name="connsiteY3" fmla="*/ 0 h 12857"/>
                <a:gd name="connsiteX4" fmla="*/ 51429 w 51428"/>
                <a:gd name="connsiteY4" fmla="*/ 12857 h 1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28" h="12857">
                  <a:moveTo>
                    <a:pt x="51429" y="12857"/>
                  </a:moveTo>
                  <a:lnTo>
                    <a:pt x="0" y="12857"/>
                  </a:lnTo>
                  <a:lnTo>
                    <a:pt x="0" y="0"/>
                  </a:lnTo>
                  <a:lnTo>
                    <a:pt x="51429" y="0"/>
                  </a:lnTo>
                  <a:lnTo>
                    <a:pt x="51429" y="12857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" name="Freeform: Shape 511">
              <a:extLst>
                <a:ext uri="{FF2B5EF4-FFF2-40B4-BE49-F238E27FC236}">
                  <a16:creationId xmlns:a16="http://schemas.microsoft.com/office/drawing/2014/main" id="{6042FDB0-FF10-404A-8CF6-78D2B070027D}"/>
                </a:ext>
              </a:extLst>
            </p:cNvPr>
            <p:cNvSpPr/>
            <p:nvPr/>
          </p:nvSpPr>
          <p:spPr>
            <a:xfrm>
              <a:off x="1453194" y="5978408"/>
              <a:ext cx="12857" cy="51428"/>
            </a:xfrm>
            <a:custGeom>
              <a:avLst/>
              <a:gdLst>
                <a:gd name="connsiteX0" fmla="*/ 12857 w 12857"/>
                <a:gd name="connsiteY0" fmla="*/ 51429 h 51428"/>
                <a:gd name="connsiteX1" fmla="*/ 0 w 12857"/>
                <a:gd name="connsiteY1" fmla="*/ 51429 h 51428"/>
                <a:gd name="connsiteX2" fmla="*/ 0 w 12857"/>
                <a:gd name="connsiteY2" fmla="*/ 0 h 51428"/>
                <a:gd name="connsiteX3" fmla="*/ 12857 w 12857"/>
                <a:gd name="connsiteY3" fmla="*/ 0 h 51428"/>
                <a:gd name="connsiteX4" fmla="*/ 12857 w 12857"/>
                <a:gd name="connsiteY4" fmla="*/ 51429 h 51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" h="51428">
                  <a:moveTo>
                    <a:pt x="12857" y="51429"/>
                  </a:moveTo>
                  <a:lnTo>
                    <a:pt x="0" y="51429"/>
                  </a:lnTo>
                  <a:lnTo>
                    <a:pt x="0" y="0"/>
                  </a:lnTo>
                  <a:lnTo>
                    <a:pt x="12857" y="0"/>
                  </a:lnTo>
                  <a:lnTo>
                    <a:pt x="12857" y="51429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3" name="Freeform: Shape 512">
              <a:extLst>
                <a:ext uri="{FF2B5EF4-FFF2-40B4-BE49-F238E27FC236}">
                  <a16:creationId xmlns:a16="http://schemas.microsoft.com/office/drawing/2014/main" id="{4F9D8255-3ACD-439D-86E2-966000C61DC4}"/>
                </a:ext>
              </a:extLst>
            </p:cNvPr>
            <p:cNvSpPr/>
            <p:nvPr/>
          </p:nvSpPr>
          <p:spPr>
            <a:xfrm>
              <a:off x="1273194" y="5836979"/>
              <a:ext cx="154285" cy="138856"/>
            </a:xfrm>
            <a:custGeom>
              <a:avLst/>
              <a:gdLst>
                <a:gd name="connsiteX0" fmla="*/ 39883 w 154285"/>
                <a:gd name="connsiteY0" fmla="*/ 15429 h 138856"/>
                <a:gd name="connsiteX1" fmla="*/ 54000 w 154285"/>
                <a:gd name="connsiteY1" fmla="*/ 0 h 138856"/>
                <a:gd name="connsiteX2" fmla="*/ 100286 w 154285"/>
                <a:gd name="connsiteY2" fmla="*/ 0 h 138856"/>
                <a:gd name="connsiteX3" fmla="*/ 114403 w 154285"/>
                <a:gd name="connsiteY3" fmla="*/ 15429 h 138856"/>
                <a:gd name="connsiteX4" fmla="*/ 138857 w 154285"/>
                <a:gd name="connsiteY4" fmla="*/ 15429 h 138856"/>
                <a:gd name="connsiteX5" fmla="*/ 154286 w 154285"/>
                <a:gd name="connsiteY5" fmla="*/ 30857 h 138856"/>
                <a:gd name="connsiteX6" fmla="*/ 154286 w 154285"/>
                <a:gd name="connsiteY6" fmla="*/ 123429 h 138856"/>
                <a:gd name="connsiteX7" fmla="*/ 138857 w 154285"/>
                <a:gd name="connsiteY7" fmla="*/ 138857 h 138856"/>
                <a:gd name="connsiteX8" fmla="*/ 15429 w 154285"/>
                <a:gd name="connsiteY8" fmla="*/ 138857 h 138856"/>
                <a:gd name="connsiteX9" fmla="*/ 0 w 154285"/>
                <a:gd name="connsiteY9" fmla="*/ 123429 h 138856"/>
                <a:gd name="connsiteX10" fmla="*/ 0 w 154285"/>
                <a:gd name="connsiteY10" fmla="*/ 30857 h 138856"/>
                <a:gd name="connsiteX11" fmla="*/ 15429 w 154285"/>
                <a:gd name="connsiteY11" fmla="*/ 15429 h 138856"/>
                <a:gd name="connsiteX12" fmla="*/ 39883 w 154285"/>
                <a:gd name="connsiteY12" fmla="*/ 15429 h 138856"/>
                <a:gd name="connsiteX13" fmla="*/ 38571 w 154285"/>
                <a:gd name="connsiteY13" fmla="*/ 77143 h 138856"/>
                <a:gd name="connsiteX14" fmla="*/ 77143 w 154285"/>
                <a:gd name="connsiteY14" fmla="*/ 115714 h 138856"/>
                <a:gd name="connsiteX15" fmla="*/ 115714 w 154285"/>
                <a:gd name="connsiteY15" fmla="*/ 77143 h 138856"/>
                <a:gd name="connsiteX16" fmla="*/ 77143 w 154285"/>
                <a:gd name="connsiteY16" fmla="*/ 38571 h 138856"/>
                <a:gd name="connsiteX17" fmla="*/ 38571 w 154285"/>
                <a:gd name="connsiteY17" fmla="*/ 77143 h 138856"/>
                <a:gd name="connsiteX18" fmla="*/ 101829 w 154285"/>
                <a:gd name="connsiteY18" fmla="*/ 90000 h 138856"/>
                <a:gd name="connsiteX19" fmla="*/ 77143 w 154285"/>
                <a:gd name="connsiteY19" fmla="*/ 114686 h 138856"/>
                <a:gd name="connsiteX20" fmla="*/ 52457 w 154285"/>
                <a:gd name="connsiteY20" fmla="*/ 90000 h 138856"/>
                <a:gd name="connsiteX21" fmla="*/ 77143 w 154285"/>
                <a:gd name="connsiteY21" fmla="*/ 65314 h 138856"/>
                <a:gd name="connsiteX22" fmla="*/ 101829 w 154285"/>
                <a:gd name="connsiteY22" fmla="*/ 90000 h 13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54285" h="138856">
                  <a:moveTo>
                    <a:pt x="39883" y="15429"/>
                  </a:moveTo>
                  <a:lnTo>
                    <a:pt x="54000" y="0"/>
                  </a:lnTo>
                  <a:lnTo>
                    <a:pt x="100286" y="0"/>
                  </a:lnTo>
                  <a:lnTo>
                    <a:pt x="114403" y="15429"/>
                  </a:lnTo>
                  <a:lnTo>
                    <a:pt x="138857" y="15429"/>
                  </a:lnTo>
                  <a:cubicBezTo>
                    <a:pt x="147343" y="15429"/>
                    <a:pt x="154286" y="22371"/>
                    <a:pt x="154286" y="30857"/>
                  </a:cubicBezTo>
                  <a:lnTo>
                    <a:pt x="154286" y="123429"/>
                  </a:lnTo>
                  <a:cubicBezTo>
                    <a:pt x="154286" y="131914"/>
                    <a:pt x="147343" y="138857"/>
                    <a:pt x="138857" y="138857"/>
                  </a:cubicBezTo>
                  <a:lnTo>
                    <a:pt x="15429" y="138857"/>
                  </a:lnTo>
                  <a:cubicBezTo>
                    <a:pt x="6943" y="138857"/>
                    <a:pt x="0" y="131914"/>
                    <a:pt x="0" y="123429"/>
                  </a:cubicBezTo>
                  <a:lnTo>
                    <a:pt x="0" y="30857"/>
                  </a:lnTo>
                  <a:cubicBezTo>
                    <a:pt x="0" y="22371"/>
                    <a:pt x="6943" y="15429"/>
                    <a:pt x="15429" y="15429"/>
                  </a:cubicBezTo>
                  <a:lnTo>
                    <a:pt x="39883" y="15429"/>
                  </a:lnTo>
                  <a:close/>
                  <a:moveTo>
                    <a:pt x="38571" y="77143"/>
                  </a:moveTo>
                  <a:cubicBezTo>
                    <a:pt x="38571" y="98434"/>
                    <a:pt x="55851" y="115714"/>
                    <a:pt x="77143" y="115714"/>
                  </a:cubicBezTo>
                  <a:cubicBezTo>
                    <a:pt x="98434" y="115714"/>
                    <a:pt x="115714" y="98434"/>
                    <a:pt x="115714" y="77143"/>
                  </a:cubicBezTo>
                  <a:cubicBezTo>
                    <a:pt x="115714" y="55851"/>
                    <a:pt x="98434" y="38571"/>
                    <a:pt x="77143" y="38571"/>
                  </a:cubicBezTo>
                  <a:cubicBezTo>
                    <a:pt x="55851" y="38571"/>
                    <a:pt x="38571" y="55851"/>
                    <a:pt x="38571" y="77143"/>
                  </a:cubicBezTo>
                  <a:close/>
                  <a:moveTo>
                    <a:pt x="101829" y="90000"/>
                  </a:moveTo>
                  <a:cubicBezTo>
                    <a:pt x="101829" y="103629"/>
                    <a:pt x="90771" y="114686"/>
                    <a:pt x="77143" y="114686"/>
                  </a:cubicBezTo>
                  <a:cubicBezTo>
                    <a:pt x="63514" y="114686"/>
                    <a:pt x="52457" y="103629"/>
                    <a:pt x="52457" y="90000"/>
                  </a:cubicBezTo>
                  <a:cubicBezTo>
                    <a:pt x="52457" y="76371"/>
                    <a:pt x="63514" y="65314"/>
                    <a:pt x="77143" y="65314"/>
                  </a:cubicBezTo>
                  <a:cubicBezTo>
                    <a:pt x="90771" y="65314"/>
                    <a:pt x="101829" y="76371"/>
                    <a:pt x="101829" y="9000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F95B662B-B8A4-41D1-A682-14F95EF2DDC1}"/>
              </a:ext>
            </a:extLst>
          </p:cNvPr>
          <p:cNvGrpSpPr/>
          <p:nvPr/>
        </p:nvGrpSpPr>
        <p:grpSpPr>
          <a:xfrm>
            <a:off x="2533194" y="5605551"/>
            <a:ext cx="334285" cy="617142"/>
            <a:chOff x="2533194" y="5605551"/>
            <a:chExt cx="334285" cy="617142"/>
          </a:xfrm>
        </p:grpSpPr>
        <p:sp>
          <p:nvSpPr>
            <p:cNvPr id="514" name="Freeform: Shape 513">
              <a:extLst>
                <a:ext uri="{FF2B5EF4-FFF2-40B4-BE49-F238E27FC236}">
                  <a16:creationId xmlns:a16="http://schemas.microsoft.com/office/drawing/2014/main" id="{191108A5-5865-4C4D-9A9D-2F7C875E544B}"/>
                </a:ext>
              </a:extLst>
            </p:cNvPr>
            <p:cNvSpPr/>
            <p:nvPr/>
          </p:nvSpPr>
          <p:spPr>
            <a:xfrm>
              <a:off x="2584622" y="5798408"/>
              <a:ext cx="51428" cy="12857"/>
            </a:xfrm>
            <a:custGeom>
              <a:avLst/>
              <a:gdLst>
                <a:gd name="connsiteX0" fmla="*/ 0 w 51428"/>
                <a:gd name="connsiteY0" fmla="*/ 0 h 12857"/>
                <a:gd name="connsiteX1" fmla="*/ 51429 w 51428"/>
                <a:gd name="connsiteY1" fmla="*/ 0 h 12857"/>
                <a:gd name="connsiteX2" fmla="*/ 51429 w 51428"/>
                <a:gd name="connsiteY2" fmla="*/ 12857 h 12857"/>
                <a:gd name="connsiteX3" fmla="*/ 0 w 51428"/>
                <a:gd name="connsiteY3" fmla="*/ 12857 h 12857"/>
                <a:gd name="connsiteX4" fmla="*/ 0 w 51428"/>
                <a:gd name="connsiteY4" fmla="*/ 0 h 1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28" h="12857">
                  <a:moveTo>
                    <a:pt x="0" y="0"/>
                  </a:moveTo>
                  <a:lnTo>
                    <a:pt x="51429" y="0"/>
                  </a:lnTo>
                  <a:lnTo>
                    <a:pt x="51429" y="12857"/>
                  </a:lnTo>
                  <a:lnTo>
                    <a:pt x="0" y="128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5" name="Freeform: Shape 514">
              <a:extLst>
                <a:ext uri="{FF2B5EF4-FFF2-40B4-BE49-F238E27FC236}">
                  <a16:creationId xmlns:a16="http://schemas.microsoft.com/office/drawing/2014/main" id="{C101E48B-0CF1-451C-92E8-597A3C7D2DA2}"/>
                </a:ext>
              </a:extLst>
            </p:cNvPr>
            <p:cNvSpPr/>
            <p:nvPr/>
          </p:nvSpPr>
          <p:spPr>
            <a:xfrm>
              <a:off x="2584622" y="5798408"/>
              <a:ext cx="12857" cy="51428"/>
            </a:xfrm>
            <a:custGeom>
              <a:avLst/>
              <a:gdLst>
                <a:gd name="connsiteX0" fmla="*/ 0 w 12857"/>
                <a:gd name="connsiteY0" fmla="*/ 0 h 51428"/>
                <a:gd name="connsiteX1" fmla="*/ 12857 w 12857"/>
                <a:gd name="connsiteY1" fmla="*/ 0 h 51428"/>
                <a:gd name="connsiteX2" fmla="*/ 12857 w 12857"/>
                <a:gd name="connsiteY2" fmla="*/ 51429 h 51428"/>
                <a:gd name="connsiteX3" fmla="*/ 0 w 12857"/>
                <a:gd name="connsiteY3" fmla="*/ 51429 h 51428"/>
                <a:gd name="connsiteX4" fmla="*/ 0 w 12857"/>
                <a:gd name="connsiteY4" fmla="*/ 0 h 51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" h="51428">
                  <a:moveTo>
                    <a:pt x="0" y="0"/>
                  </a:moveTo>
                  <a:lnTo>
                    <a:pt x="12857" y="0"/>
                  </a:lnTo>
                  <a:lnTo>
                    <a:pt x="12857" y="51429"/>
                  </a:lnTo>
                  <a:lnTo>
                    <a:pt x="0" y="514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6" name="Freeform: Shape 515">
              <a:extLst>
                <a:ext uri="{FF2B5EF4-FFF2-40B4-BE49-F238E27FC236}">
                  <a16:creationId xmlns:a16="http://schemas.microsoft.com/office/drawing/2014/main" id="{5E207A3B-7A63-40EC-819A-9E3505C863D7}"/>
                </a:ext>
              </a:extLst>
            </p:cNvPr>
            <p:cNvSpPr/>
            <p:nvPr/>
          </p:nvSpPr>
          <p:spPr>
            <a:xfrm>
              <a:off x="2584622" y="6016979"/>
              <a:ext cx="51428" cy="12857"/>
            </a:xfrm>
            <a:custGeom>
              <a:avLst/>
              <a:gdLst>
                <a:gd name="connsiteX0" fmla="*/ 0 w 51428"/>
                <a:gd name="connsiteY0" fmla="*/ 12857 h 12857"/>
                <a:gd name="connsiteX1" fmla="*/ 51429 w 51428"/>
                <a:gd name="connsiteY1" fmla="*/ 12857 h 12857"/>
                <a:gd name="connsiteX2" fmla="*/ 51429 w 51428"/>
                <a:gd name="connsiteY2" fmla="*/ 0 h 12857"/>
                <a:gd name="connsiteX3" fmla="*/ 0 w 51428"/>
                <a:gd name="connsiteY3" fmla="*/ 0 h 12857"/>
                <a:gd name="connsiteX4" fmla="*/ 0 w 51428"/>
                <a:gd name="connsiteY4" fmla="*/ 12857 h 1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28" h="12857">
                  <a:moveTo>
                    <a:pt x="0" y="12857"/>
                  </a:moveTo>
                  <a:lnTo>
                    <a:pt x="51429" y="12857"/>
                  </a:lnTo>
                  <a:lnTo>
                    <a:pt x="51429" y="0"/>
                  </a:lnTo>
                  <a:lnTo>
                    <a:pt x="0" y="0"/>
                  </a:lnTo>
                  <a:lnTo>
                    <a:pt x="0" y="12857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7" name="Freeform: Shape 516">
              <a:extLst>
                <a:ext uri="{FF2B5EF4-FFF2-40B4-BE49-F238E27FC236}">
                  <a16:creationId xmlns:a16="http://schemas.microsoft.com/office/drawing/2014/main" id="{F0ADBDE1-1980-400C-8D2C-053D0B45F11C}"/>
                </a:ext>
              </a:extLst>
            </p:cNvPr>
            <p:cNvSpPr/>
            <p:nvPr/>
          </p:nvSpPr>
          <p:spPr>
            <a:xfrm>
              <a:off x="2584622" y="5978408"/>
              <a:ext cx="12857" cy="51428"/>
            </a:xfrm>
            <a:custGeom>
              <a:avLst/>
              <a:gdLst>
                <a:gd name="connsiteX0" fmla="*/ 0 w 12857"/>
                <a:gd name="connsiteY0" fmla="*/ 51429 h 51428"/>
                <a:gd name="connsiteX1" fmla="*/ 12857 w 12857"/>
                <a:gd name="connsiteY1" fmla="*/ 51429 h 51428"/>
                <a:gd name="connsiteX2" fmla="*/ 12857 w 12857"/>
                <a:gd name="connsiteY2" fmla="*/ 0 h 51428"/>
                <a:gd name="connsiteX3" fmla="*/ 0 w 12857"/>
                <a:gd name="connsiteY3" fmla="*/ 0 h 51428"/>
                <a:gd name="connsiteX4" fmla="*/ 0 w 12857"/>
                <a:gd name="connsiteY4" fmla="*/ 51429 h 51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" h="51428">
                  <a:moveTo>
                    <a:pt x="0" y="51429"/>
                  </a:moveTo>
                  <a:lnTo>
                    <a:pt x="12857" y="51429"/>
                  </a:lnTo>
                  <a:lnTo>
                    <a:pt x="12857" y="0"/>
                  </a:lnTo>
                  <a:lnTo>
                    <a:pt x="0" y="0"/>
                  </a:lnTo>
                  <a:lnTo>
                    <a:pt x="0" y="51429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8" name="Freeform: Shape 517">
              <a:extLst>
                <a:ext uri="{FF2B5EF4-FFF2-40B4-BE49-F238E27FC236}">
                  <a16:creationId xmlns:a16="http://schemas.microsoft.com/office/drawing/2014/main" id="{4C77FF98-1D5A-4EF6-B174-09606C225CCE}"/>
                </a:ext>
              </a:extLst>
            </p:cNvPr>
            <p:cNvSpPr/>
            <p:nvPr/>
          </p:nvSpPr>
          <p:spPr>
            <a:xfrm>
              <a:off x="2764622" y="5798408"/>
              <a:ext cx="51428" cy="12857"/>
            </a:xfrm>
            <a:custGeom>
              <a:avLst/>
              <a:gdLst>
                <a:gd name="connsiteX0" fmla="*/ 51429 w 51428"/>
                <a:gd name="connsiteY0" fmla="*/ 0 h 12857"/>
                <a:gd name="connsiteX1" fmla="*/ 0 w 51428"/>
                <a:gd name="connsiteY1" fmla="*/ 0 h 12857"/>
                <a:gd name="connsiteX2" fmla="*/ 0 w 51428"/>
                <a:gd name="connsiteY2" fmla="*/ 12857 h 12857"/>
                <a:gd name="connsiteX3" fmla="*/ 51429 w 51428"/>
                <a:gd name="connsiteY3" fmla="*/ 12857 h 12857"/>
                <a:gd name="connsiteX4" fmla="*/ 51429 w 51428"/>
                <a:gd name="connsiteY4" fmla="*/ 0 h 1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28" h="12857">
                  <a:moveTo>
                    <a:pt x="51429" y="0"/>
                  </a:moveTo>
                  <a:lnTo>
                    <a:pt x="0" y="0"/>
                  </a:lnTo>
                  <a:lnTo>
                    <a:pt x="0" y="12857"/>
                  </a:lnTo>
                  <a:lnTo>
                    <a:pt x="51429" y="12857"/>
                  </a:lnTo>
                  <a:lnTo>
                    <a:pt x="51429" y="0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9" name="Freeform: Shape 518">
              <a:extLst>
                <a:ext uri="{FF2B5EF4-FFF2-40B4-BE49-F238E27FC236}">
                  <a16:creationId xmlns:a16="http://schemas.microsoft.com/office/drawing/2014/main" id="{EA452E16-8392-410B-B901-D9F85690EB09}"/>
                </a:ext>
              </a:extLst>
            </p:cNvPr>
            <p:cNvSpPr/>
            <p:nvPr/>
          </p:nvSpPr>
          <p:spPr>
            <a:xfrm>
              <a:off x="2803194" y="5798408"/>
              <a:ext cx="12857" cy="51428"/>
            </a:xfrm>
            <a:custGeom>
              <a:avLst/>
              <a:gdLst>
                <a:gd name="connsiteX0" fmla="*/ 12857 w 12857"/>
                <a:gd name="connsiteY0" fmla="*/ 0 h 51428"/>
                <a:gd name="connsiteX1" fmla="*/ 0 w 12857"/>
                <a:gd name="connsiteY1" fmla="*/ 0 h 51428"/>
                <a:gd name="connsiteX2" fmla="*/ 0 w 12857"/>
                <a:gd name="connsiteY2" fmla="*/ 51429 h 51428"/>
                <a:gd name="connsiteX3" fmla="*/ 12857 w 12857"/>
                <a:gd name="connsiteY3" fmla="*/ 51429 h 51428"/>
                <a:gd name="connsiteX4" fmla="*/ 12857 w 12857"/>
                <a:gd name="connsiteY4" fmla="*/ 0 h 51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" h="51428">
                  <a:moveTo>
                    <a:pt x="12857" y="0"/>
                  </a:moveTo>
                  <a:lnTo>
                    <a:pt x="0" y="0"/>
                  </a:lnTo>
                  <a:lnTo>
                    <a:pt x="0" y="51429"/>
                  </a:lnTo>
                  <a:lnTo>
                    <a:pt x="12857" y="51429"/>
                  </a:lnTo>
                  <a:lnTo>
                    <a:pt x="12857" y="0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" name="Freeform: Shape 519">
              <a:extLst>
                <a:ext uri="{FF2B5EF4-FFF2-40B4-BE49-F238E27FC236}">
                  <a16:creationId xmlns:a16="http://schemas.microsoft.com/office/drawing/2014/main" id="{647A79E9-BD03-4196-86FE-BD212FC203FE}"/>
                </a:ext>
              </a:extLst>
            </p:cNvPr>
            <p:cNvSpPr/>
            <p:nvPr/>
          </p:nvSpPr>
          <p:spPr>
            <a:xfrm>
              <a:off x="2764622" y="6016979"/>
              <a:ext cx="51428" cy="12857"/>
            </a:xfrm>
            <a:custGeom>
              <a:avLst/>
              <a:gdLst>
                <a:gd name="connsiteX0" fmla="*/ 51429 w 51428"/>
                <a:gd name="connsiteY0" fmla="*/ 12857 h 12857"/>
                <a:gd name="connsiteX1" fmla="*/ 0 w 51428"/>
                <a:gd name="connsiteY1" fmla="*/ 12857 h 12857"/>
                <a:gd name="connsiteX2" fmla="*/ 0 w 51428"/>
                <a:gd name="connsiteY2" fmla="*/ 0 h 12857"/>
                <a:gd name="connsiteX3" fmla="*/ 51429 w 51428"/>
                <a:gd name="connsiteY3" fmla="*/ 0 h 12857"/>
                <a:gd name="connsiteX4" fmla="*/ 51429 w 51428"/>
                <a:gd name="connsiteY4" fmla="*/ 12857 h 1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28" h="12857">
                  <a:moveTo>
                    <a:pt x="51429" y="12857"/>
                  </a:moveTo>
                  <a:lnTo>
                    <a:pt x="0" y="12857"/>
                  </a:lnTo>
                  <a:lnTo>
                    <a:pt x="0" y="0"/>
                  </a:lnTo>
                  <a:lnTo>
                    <a:pt x="51429" y="0"/>
                  </a:lnTo>
                  <a:lnTo>
                    <a:pt x="51429" y="12857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" name="Freeform: Shape 520">
              <a:extLst>
                <a:ext uri="{FF2B5EF4-FFF2-40B4-BE49-F238E27FC236}">
                  <a16:creationId xmlns:a16="http://schemas.microsoft.com/office/drawing/2014/main" id="{61B33BA4-5F0F-4C65-9CD9-414D65B7BF30}"/>
                </a:ext>
              </a:extLst>
            </p:cNvPr>
            <p:cNvSpPr/>
            <p:nvPr/>
          </p:nvSpPr>
          <p:spPr>
            <a:xfrm>
              <a:off x="2803194" y="5978408"/>
              <a:ext cx="12857" cy="51428"/>
            </a:xfrm>
            <a:custGeom>
              <a:avLst/>
              <a:gdLst>
                <a:gd name="connsiteX0" fmla="*/ 12857 w 12857"/>
                <a:gd name="connsiteY0" fmla="*/ 51429 h 51428"/>
                <a:gd name="connsiteX1" fmla="*/ 0 w 12857"/>
                <a:gd name="connsiteY1" fmla="*/ 51429 h 51428"/>
                <a:gd name="connsiteX2" fmla="*/ 0 w 12857"/>
                <a:gd name="connsiteY2" fmla="*/ 0 h 51428"/>
                <a:gd name="connsiteX3" fmla="*/ 12857 w 12857"/>
                <a:gd name="connsiteY3" fmla="*/ 0 h 51428"/>
                <a:gd name="connsiteX4" fmla="*/ 12857 w 12857"/>
                <a:gd name="connsiteY4" fmla="*/ 51429 h 51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7" h="51428">
                  <a:moveTo>
                    <a:pt x="12857" y="51429"/>
                  </a:moveTo>
                  <a:lnTo>
                    <a:pt x="0" y="51429"/>
                  </a:lnTo>
                  <a:lnTo>
                    <a:pt x="0" y="0"/>
                  </a:lnTo>
                  <a:lnTo>
                    <a:pt x="12857" y="0"/>
                  </a:lnTo>
                  <a:lnTo>
                    <a:pt x="12857" y="51429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" name="Freeform: Shape 521">
              <a:extLst>
                <a:ext uri="{FF2B5EF4-FFF2-40B4-BE49-F238E27FC236}">
                  <a16:creationId xmlns:a16="http://schemas.microsoft.com/office/drawing/2014/main" id="{28834B86-60FB-4877-824E-80B983D8FE52}"/>
                </a:ext>
              </a:extLst>
            </p:cNvPr>
            <p:cNvSpPr/>
            <p:nvPr/>
          </p:nvSpPr>
          <p:spPr>
            <a:xfrm>
              <a:off x="2623194" y="5836979"/>
              <a:ext cx="68567" cy="68567"/>
            </a:xfrm>
            <a:custGeom>
              <a:avLst/>
              <a:gdLst>
                <a:gd name="connsiteX0" fmla="*/ 0 w 68567"/>
                <a:gd name="connsiteY0" fmla="*/ 68567 h 68567"/>
                <a:gd name="connsiteX1" fmla="*/ 68567 w 68567"/>
                <a:gd name="connsiteY1" fmla="*/ 68567 h 68567"/>
                <a:gd name="connsiteX2" fmla="*/ 68567 w 68567"/>
                <a:gd name="connsiteY2" fmla="*/ 0 h 68567"/>
                <a:gd name="connsiteX3" fmla="*/ 0 w 68567"/>
                <a:gd name="connsiteY3" fmla="*/ 0 h 68567"/>
                <a:gd name="connsiteX4" fmla="*/ 0 w 68567"/>
                <a:gd name="connsiteY4" fmla="*/ 68567 h 68567"/>
                <a:gd name="connsiteX5" fmla="*/ 17138 w 68567"/>
                <a:gd name="connsiteY5" fmla="*/ 17139 h 68567"/>
                <a:gd name="connsiteX6" fmla="*/ 51429 w 68567"/>
                <a:gd name="connsiteY6" fmla="*/ 17139 h 68567"/>
                <a:gd name="connsiteX7" fmla="*/ 51429 w 68567"/>
                <a:gd name="connsiteY7" fmla="*/ 51429 h 68567"/>
                <a:gd name="connsiteX8" fmla="*/ 17138 w 68567"/>
                <a:gd name="connsiteY8" fmla="*/ 51429 h 68567"/>
                <a:gd name="connsiteX9" fmla="*/ 17138 w 68567"/>
                <a:gd name="connsiteY9" fmla="*/ 17139 h 6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8567" h="68567">
                  <a:moveTo>
                    <a:pt x="0" y="68567"/>
                  </a:moveTo>
                  <a:lnTo>
                    <a:pt x="68567" y="68567"/>
                  </a:lnTo>
                  <a:lnTo>
                    <a:pt x="68567" y="0"/>
                  </a:lnTo>
                  <a:lnTo>
                    <a:pt x="0" y="0"/>
                  </a:lnTo>
                  <a:lnTo>
                    <a:pt x="0" y="68567"/>
                  </a:lnTo>
                  <a:close/>
                  <a:moveTo>
                    <a:pt x="17138" y="17139"/>
                  </a:moveTo>
                  <a:lnTo>
                    <a:pt x="51429" y="17139"/>
                  </a:lnTo>
                  <a:lnTo>
                    <a:pt x="51429" y="51429"/>
                  </a:lnTo>
                  <a:lnTo>
                    <a:pt x="17138" y="51429"/>
                  </a:lnTo>
                  <a:lnTo>
                    <a:pt x="17138" y="17139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" name="Freeform: Shape 522">
              <a:extLst>
                <a:ext uri="{FF2B5EF4-FFF2-40B4-BE49-F238E27FC236}">
                  <a16:creationId xmlns:a16="http://schemas.microsoft.com/office/drawing/2014/main" id="{0D834CB0-68CD-4D43-9932-B53C07F72E7B}"/>
                </a:ext>
              </a:extLst>
            </p:cNvPr>
            <p:cNvSpPr/>
            <p:nvPr/>
          </p:nvSpPr>
          <p:spPr>
            <a:xfrm>
              <a:off x="2623194" y="5922698"/>
              <a:ext cx="68567" cy="68567"/>
            </a:xfrm>
            <a:custGeom>
              <a:avLst/>
              <a:gdLst>
                <a:gd name="connsiteX0" fmla="*/ 0 w 68567"/>
                <a:gd name="connsiteY0" fmla="*/ 68567 h 68567"/>
                <a:gd name="connsiteX1" fmla="*/ 68567 w 68567"/>
                <a:gd name="connsiteY1" fmla="*/ 68567 h 68567"/>
                <a:gd name="connsiteX2" fmla="*/ 68567 w 68567"/>
                <a:gd name="connsiteY2" fmla="*/ 0 h 68567"/>
                <a:gd name="connsiteX3" fmla="*/ 0 w 68567"/>
                <a:gd name="connsiteY3" fmla="*/ 0 h 68567"/>
                <a:gd name="connsiteX4" fmla="*/ 0 w 68567"/>
                <a:gd name="connsiteY4" fmla="*/ 68567 h 68567"/>
                <a:gd name="connsiteX5" fmla="*/ 17138 w 68567"/>
                <a:gd name="connsiteY5" fmla="*/ 17139 h 68567"/>
                <a:gd name="connsiteX6" fmla="*/ 51429 w 68567"/>
                <a:gd name="connsiteY6" fmla="*/ 17139 h 68567"/>
                <a:gd name="connsiteX7" fmla="*/ 51429 w 68567"/>
                <a:gd name="connsiteY7" fmla="*/ 51429 h 68567"/>
                <a:gd name="connsiteX8" fmla="*/ 17138 w 68567"/>
                <a:gd name="connsiteY8" fmla="*/ 51429 h 68567"/>
                <a:gd name="connsiteX9" fmla="*/ 17138 w 68567"/>
                <a:gd name="connsiteY9" fmla="*/ 17139 h 6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8567" h="68567">
                  <a:moveTo>
                    <a:pt x="0" y="68567"/>
                  </a:moveTo>
                  <a:lnTo>
                    <a:pt x="68567" y="68567"/>
                  </a:lnTo>
                  <a:lnTo>
                    <a:pt x="68567" y="0"/>
                  </a:lnTo>
                  <a:lnTo>
                    <a:pt x="0" y="0"/>
                  </a:lnTo>
                  <a:lnTo>
                    <a:pt x="0" y="68567"/>
                  </a:lnTo>
                  <a:close/>
                  <a:moveTo>
                    <a:pt x="17138" y="17139"/>
                  </a:moveTo>
                  <a:lnTo>
                    <a:pt x="51429" y="17139"/>
                  </a:lnTo>
                  <a:lnTo>
                    <a:pt x="51429" y="51429"/>
                  </a:lnTo>
                  <a:lnTo>
                    <a:pt x="17138" y="51429"/>
                  </a:lnTo>
                  <a:lnTo>
                    <a:pt x="17138" y="17139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4" name="Freeform: Shape 523">
              <a:extLst>
                <a:ext uri="{FF2B5EF4-FFF2-40B4-BE49-F238E27FC236}">
                  <a16:creationId xmlns:a16="http://schemas.microsoft.com/office/drawing/2014/main" id="{0CA1EB9A-4D7D-4977-8716-05947840347C}"/>
                </a:ext>
              </a:extLst>
            </p:cNvPr>
            <p:cNvSpPr/>
            <p:nvPr/>
          </p:nvSpPr>
          <p:spPr>
            <a:xfrm>
              <a:off x="2708912" y="5836979"/>
              <a:ext cx="68567" cy="68567"/>
            </a:xfrm>
            <a:custGeom>
              <a:avLst/>
              <a:gdLst>
                <a:gd name="connsiteX0" fmla="*/ 0 w 68567"/>
                <a:gd name="connsiteY0" fmla="*/ 0 h 68567"/>
                <a:gd name="connsiteX1" fmla="*/ 0 w 68567"/>
                <a:gd name="connsiteY1" fmla="*/ 68567 h 68567"/>
                <a:gd name="connsiteX2" fmla="*/ 68567 w 68567"/>
                <a:gd name="connsiteY2" fmla="*/ 68567 h 68567"/>
                <a:gd name="connsiteX3" fmla="*/ 68567 w 68567"/>
                <a:gd name="connsiteY3" fmla="*/ 0 h 68567"/>
                <a:gd name="connsiteX4" fmla="*/ 0 w 68567"/>
                <a:gd name="connsiteY4" fmla="*/ 0 h 68567"/>
                <a:gd name="connsiteX5" fmla="*/ 51429 w 68567"/>
                <a:gd name="connsiteY5" fmla="*/ 51429 h 68567"/>
                <a:gd name="connsiteX6" fmla="*/ 17138 w 68567"/>
                <a:gd name="connsiteY6" fmla="*/ 51429 h 68567"/>
                <a:gd name="connsiteX7" fmla="*/ 17138 w 68567"/>
                <a:gd name="connsiteY7" fmla="*/ 17139 h 68567"/>
                <a:gd name="connsiteX8" fmla="*/ 51429 w 68567"/>
                <a:gd name="connsiteY8" fmla="*/ 17139 h 68567"/>
                <a:gd name="connsiteX9" fmla="*/ 51429 w 68567"/>
                <a:gd name="connsiteY9" fmla="*/ 51429 h 6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8567" h="68567">
                  <a:moveTo>
                    <a:pt x="0" y="0"/>
                  </a:moveTo>
                  <a:lnTo>
                    <a:pt x="0" y="68567"/>
                  </a:lnTo>
                  <a:lnTo>
                    <a:pt x="68567" y="68567"/>
                  </a:lnTo>
                  <a:lnTo>
                    <a:pt x="68567" y="0"/>
                  </a:lnTo>
                  <a:lnTo>
                    <a:pt x="0" y="0"/>
                  </a:lnTo>
                  <a:close/>
                  <a:moveTo>
                    <a:pt x="51429" y="51429"/>
                  </a:moveTo>
                  <a:lnTo>
                    <a:pt x="17138" y="51429"/>
                  </a:lnTo>
                  <a:lnTo>
                    <a:pt x="17138" y="17139"/>
                  </a:lnTo>
                  <a:lnTo>
                    <a:pt x="51429" y="17139"/>
                  </a:lnTo>
                  <a:lnTo>
                    <a:pt x="51429" y="51429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5" name="Freeform: Shape 524">
              <a:extLst>
                <a:ext uri="{FF2B5EF4-FFF2-40B4-BE49-F238E27FC236}">
                  <a16:creationId xmlns:a16="http://schemas.microsoft.com/office/drawing/2014/main" id="{0BBA6B94-43E3-4F7C-9869-B28426967FE4}"/>
                </a:ext>
              </a:extLst>
            </p:cNvPr>
            <p:cNvSpPr/>
            <p:nvPr/>
          </p:nvSpPr>
          <p:spPr>
            <a:xfrm>
              <a:off x="2760341" y="5974126"/>
              <a:ext cx="17138" cy="17138"/>
            </a:xfrm>
            <a:custGeom>
              <a:avLst/>
              <a:gdLst>
                <a:gd name="connsiteX0" fmla="*/ 17138 w 17138"/>
                <a:gd name="connsiteY0" fmla="*/ 0 h 17138"/>
                <a:gd name="connsiteX1" fmla="*/ 0 w 17138"/>
                <a:gd name="connsiteY1" fmla="*/ 0 h 17138"/>
                <a:gd name="connsiteX2" fmla="*/ 0 w 17138"/>
                <a:gd name="connsiteY2" fmla="*/ 17139 h 17138"/>
                <a:gd name="connsiteX3" fmla="*/ 17138 w 17138"/>
                <a:gd name="connsiteY3" fmla="*/ 17139 h 17138"/>
                <a:gd name="connsiteX4" fmla="*/ 17138 w 17138"/>
                <a:gd name="connsiteY4" fmla="*/ 0 h 17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8" h="17138">
                  <a:moveTo>
                    <a:pt x="17138" y="0"/>
                  </a:moveTo>
                  <a:lnTo>
                    <a:pt x="0" y="0"/>
                  </a:lnTo>
                  <a:lnTo>
                    <a:pt x="0" y="17139"/>
                  </a:lnTo>
                  <a:lnTo>
                    <a:pt x="17138" y="17139"/>
                  </a:lnTo>
                  <a:lnTo>
                    <a:pt x="17138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6" name="Freeform: Shape 525">
              <a:extLst>
                <a:ext uri="{FF2B5EF4-FFF2-40B4-BE49-F238E27FC236}">
                  <a16:creationId xmlns:a16="http://schemas.microsoft.com/office/drawing/2014/main" id="{44F74DE4-9BA4-464B-BF5D-F76C9ADACB5B}"/>
                </a:ext>
              </a:extLst>
            </p:cNvPr>
            <p:cNvSpPr/>
            <p:nvPr/>
          </p:nvSpPr>
          <p:spPr>
            <a:xfrm>
              <a:off x="2708912" y="5922698"/>
              <a:ext cx="17138" cy="17138"/>
            </a:xfrm>
            <a:custGeom>
              <a:avLst/>
              <a:gdLst>
                <a:gd name="connsiteX0" fmla="*/ 17138 w 17138"/>
                <a:gd name="connsiteY0" fmla="*/ 0 h 17138"/>
                <a:gd name="connsiteX1" fmla="*/ 0 w 17138"/>
                <a:gd name="connsiteY1" fmla="*/ 0 h 17138"/>
                <a:gd name="connsiteX2" fmla="*/ 0 w 17138"/>
                <a:gd name="connsiteY2" fmla="*/ 17139 h 17138"/>
                <a:gd name="connsiteX3" fmla="*/ 17138 w 17138"/>
                <a:gd name="connsiteY3" fmla="*/ 17139 h 17138"/>
                <a:gd name="connsiteX4" fmla="*/ 17138 w 17138"/>
                <a:gd name="connsiteY4" fmla="*/ 0 h 17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8" h="17138">
                  <a:moveTo>
                    <a:pt x="17138" y="0"/>
                  </a:moveTo>
                  <a:lnTo>
                    <a:pt x="0" y="0"/>
                  </a:lnTo>
                  <a:lnTo>
                    <a:pt x="0" y="17139"/>
                  </a:lnTo>
                  <a:lnTo>
                    <a:pt x="17138" y="17139"/>
                  </a:lnTo>
                  <a:lnTo>
                    <a:pt x="17138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7" name="Freeform: Shape 526">
              <a:extLst>
                <a:ext uri="{FF2B5EF4-FFF2-40B4-BE49-F238E27FC236}">
                  <a16:creationId xmlns:a16="http://schemas.microsoft.com/office/drawing/2014/main" id="{53E9C301-FC3E-41F5-A82D-D51BBE90EF3E}"/>
                </a:ext>
              </a:extLst>
            </p:cNvPr>
            <p:cNvSpPr/>
            <p:nvPr/>
          </p:nvSpPr>
          <p:spPr>
            <a:xfrm>
              <a:off x="2726051" y="5939837"/>
              <a:ext cx="17138" cy="17138"/>
            </a:xfrm>
            <a:custGeom>
              <a:avLst/>
              <a:gdLst>
                <a:gd name="connsiteX0" fmla="*/ 17138 w 17138"/>
                <a:gd name="connsiteY0" fmla="*/ 0 h 17138"/>
                <a:gd name="connsiteX1" fmla="*/ 0 w 17138"/>
                <a:gd name="connsiteY1" fmla="*/ 0 h 17138"/>
                <a:gd name="connsiteX2" fmla="*/ 0 w 17138"/>
                <a:gd name="connsiteY2" fmla="*/ 17139 h 17138"/>
                <a:gd name="connsiteX3" fmla="*/ 17138 w 17138"/>
                <a:gd name="connsiteY3" fmla="*/ 17139 h 17138"/>
                <a:gd name="connsiteX4" fmla="*/ 17138 w 17138"/>
                <a:gd name="connsiteY4" fmla="*/ 0 h 17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8" h="17138">
                  <a:moveTo>
                    <a:pt x="17138" y="0"/>
                  </a:moveTo>
                  <a:lnTo>
                    <a:pt x="0" y="0"/>
                  </a:lnTo>
                  <a:lnTo>
                    <a:pt x="0" y="17139"/>
                  </a:lnTo>
                  <a:lnTo>
                    <a:pt x="17138" y="17139"/>
                  </a:lnTo>
                  <a:lnTo>
                    <a:pt x="17138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8" name="Freeform: Shape 527">
              <a:extLst>
                <a:ext uri="{FF2B5EF4-FFF2-40B4-BE49-F238E27FC236}">
                  <a16:creationId xmlns:a16="http://schemas.microsoft.com/office/drawing/2014/main" id="{05937B82-318E-4295-95DB-0E0E7889200A}"/>
                </a:ext>
              </a:extLst>
            </p:cNvPr>
            <p:cNvSpPr/>
            <p:nvPr/>
          </p:nvSpPr>
          <p:spPr>
            <a:xfrm>
              <a:off x="2708912" y="5956975"/>
              <a:ext cx="17138" cy="17151"/>
            </a:xfrm>
            <a:custGeom>
              <a:avLst/>
              <a:gdLst>
                <a:gd name="connsiteX0" fmla="*/ 17138 w 17138"/>
                <a:gd name="connsiteY0" fmla="*/ 0 h 17151"/>
                <a:gd name="connsiteX1" fmla="*/ 0 w 17138"/>
                <a:gd name="connsiteY1" fmla="*/ 0 h 17151"/>
                <a:gd name="connsiteX2" fmla="*/ 0 w 17138"/>
                <a:gd name="connsiteY2" fmla="*/ 17151 h 17151"/>
                <a:gd name="connsiteX3" fmla="*/ 17138 w 17138"/>
                <a:gd name="connsiteY3" fmla="*/ 17151 h 17151"/>
                <a:gd name="connsiteX4" fmla="*/ 17138 w 17138"/>
                <a:gd name="connsiteY4" fmla="*/ 0 h 17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8" h="17151">
                  <a:moveTo>
                    <a:pt x="17138" y="0"/>
                  </a:moveTo>
                  <a:lnTo>
                    <a:pt x="0" y="0"/>
                  </a:lnTo>
                  <a:lnTo>
                    <a:pt x="0" y="17151"/>
                  </a:lnTo>
                  <a:lnTo>
                    <a:pt x="17138" y="17151"/>
                  </a:lnTo>
                  <a:lnTo>
                    <a:pt x="17138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9" name="Freeform: Shape 528">
              <a:extLst>
                <a:ext uri="{FF2B5EF4-FFF2-40B4-BE49-F238E27FC236}">
                  <a16:creationId xmlns:a16="http://schemas.microsoft.com/office/drawing/2014/main" id="{A8C063FB-F6F0-4D66-B66E-91C6544058F9}"/>
                </a:ext>
              </a:extLst>
            </p:cNvPr>
            <p:cNvSpPr/>
            <p:nvPr/>
          </p:nvSpPr>
          <p:spPr>
            <a:xfrm>
              <a:off x="2726051" y="5974126"/>
              <a:ext cx="17138" cy="17138"/>
            </a:xfrm>
            <a:custGeom>
              <a:avLst/>
              <a:gdLst>
                <a:gd name="connsiteX0" fmla="*/ 17138 w 17138"/>
                <a:gd name="connsiteY0" fmla="*/ 0 h 17138"/>
                <a:gd name="connsiteX1" fmla="*/ 0 w 17138"/>
                <a:gd name="connsiteY1" fmla="*/ 0 h 17138"/>
                <a:gd name="connsiteX2" fmla="*/ 0 w 17138"/>
                <a:gd name="connsiteY2" fmla="*/ 17139 h 17138"/>
                <a:gd name="connsiteX3" fmla="*/ 17138 w 17138"/>
                <a:gd name="connsiteY3" fmla="*/ 17139 h 17138"/>
                <a:gd name="connsiteX4" fmla="*/ 17138 w 17138"/>
                <a:gd name="connsiteY4" fmla="*/ 0 h 17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8" h="17138">
                  <a:moveTo>
                    <a:pt x="17138" y="0"/>
                  </a:moveTo>
                  <a:lnTo>
                    <a:pt x="0" y="0"/>
                  </a:lnTo>
                  <a:lnTo>
                    <a:pt x="0" y="17139"/>
                  </a:lnTo>
                  <a:lnTo>
                    <a:pt x="17138" y="17139"/>
                  </a:lnTo>
                  <a:lnTo>
                    <a:pt x="17138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0" name="Freeform: Shape 529">
              <a:extLst>
                <a:ext uri="{FF2B5EF4-FFF2-40B4-BE49-F238E27FC236}">
                  <a16:creationId xmlns:a16="http://schemas.microsoft.com/office/drawing/2014/main" id="{1E1BC043-2834-4782-AEC1-93930F1786E8}"/>
                </a:ext>
              </a:extLst>
            </p:cNvPr>
            <p:cNvSpPr/>
            <p:nvPr/>
          </p:nvSpPr>
          <p:spPr>
            <a:xfrm>
              <a:off x="2743189" y="5956975"/>
              <a:ext cx="17151" cy="17151"/>
            </a:xfrm>
            <a:custGeom>
              <a:avLst/>
              <a:gdLst>
                <a:gd name="connsiteX0" fmla="*/ 17152 w 17151"/>
                <a:gd name="connsiteY0" fmla="*/ 0 h 17151"/>
                <a:gd name="connsiteX1" fmla="*/ 0 w 17151"/>
                <a:gd name="connsiteY1" fmla="*/ 0 h 17151"/>
                <a:gd name="connsiteX2" fmla="*/ 0 w 17151"/>
                <a:gd name="connsiteY2" fmla="*/ 17151 h 17151"/>
                <a:gd name="connsiteX3" fmla="*/ 17152 w 17151"/>
                <a:gd name="connsiteY3" fmla="*/ 17151 h 17151"/>
                <a:gd name="connsiteX4" fmla="*/ 17152 w 17151"/>
                <a:gd name="connsiteY4" fmla="*/ 0 h 17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51" h="17151">
                  <a:moveTo>
                    <a:pt x="17152" y="0"/>
                  </a:moveTo>
                  <a:lnTo>
                    <a:pt x="0" y="0"/>
                  </a:lnTo>
                  <a:lnTo>
                    <a:pt x="0" y="17151"/>
                  </a:lnTo>
                  <a:lnTo>
                    <a:pt x="17152" y="17151"/>
                  </a:lnTo>
                  <a:lnTo>
                    <a:pt x="17152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1" name="Freeform: Shape 530">
              <a:extLst>
                <a:ext uri="{FF2B5EF4-FFF2-40B4-BE49-F238E27FC236}">
                  <a16:creationId xmlns:a16="http://schemas.microsoft.com/office/drawing/2014/main" id="{1E9452A7-3057-4A3E-8CD0-57A221F9ADF8}"/>
                </a:ext>
              </a:extLst>
            </p:cNvPr>
            <p:cNvSpPr/>
            <p:nvPr/>
          </p:nvSpPr>
          <p:spPr>
            <a:xfrm>
              <a:off x="2743189" y="5922698"/>
              <a:ext cx="17151" cy="17138"/>
            </a:xfrm>
            <a:custGeom>
              <a:avLst/>
              <a:gdLst>
                <a:gd name="connsiteX0" fmla="*/ 17152 w 17151"/>
                <a:gd name="connsiteY0" fmla="*/ 0 h 17138"/>
                <a:gd name="connsiteX1" fmla="*/ 0 w 17151"/>
                <a:gd name="connsiteY1" fmla="*/ 0 h 17138"/>
                <a:gd name="connsiteX2" fmla="*/ 0 w 17151"/>
                <a:gd name="connsiteY2" fmla="*/ 17139 h 17138"/>
                <a:gd name="connsiteX3" fmla="*/ 17152 w 17151"/>
                <a:gd name="connsiteY3" fmla="*/ 17139 h 17138"/>
                <a:gd name="connsiteX4" fmla="*/ 17152 w 17151"/>
                <a:gd name="connsiteY4" fmla="*/ 0 h 17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51" h="17138">
                  <a:moveTo>
                    <a:pt x="17152" y="0"/>
                  </a:moveTo>
                  <a:lnTo>
                    <a:pt x="0" y="0"/>
                  </a:lnTo>
                  <a:lnTo>
                    <a:pt x="0" y="17139"/>
                  </a:lnTo>
                  <a:lnTo>
                    <a:pt x="17152" y="17139"/>
                  </a:lnTo>
                  <a:lnTo>
                    <a:pt x="17152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2" name="Freeform: Shape 531">
              <a:extLst>
                <a:ext uri="{FF2B5EF4-FFF2-40B4-BE49-F238E27FC236}">
                  <a16:creationId xmlns:a16="http://schemas.microsoft.com/office/drawing/2014/main" id="{2B14221F-0905-43A7-BFAB-BCBBB20D1235}"/>
                </a:ext>
              </a:extLst>
            </p:cNvPr>
            <p:cNvSpPr/>
            <p:nvPr/>
          </p:nvSpPr>
          <p:spPr>
            <a:xfrm>
              <a:off x="2760341" y="5939837"/>
              <a:ext cx="17138" cy="17138"/>
            </a:xfrm>
            <a:custGeom>
              <a:avLst/>
              <a:gdLst>
                <a:gd name="connsiteX0" fmla="*/ 17138 w 17138"/>
                <a:gd name="connsiteY0" fmla="*/ 0 h 17138"/>
                <a:gd name="connsiteX1" fmla="*/ 0 w 17138"/>
                <a:gd name="connsiteY1" fmla="*/ 0 h 17138"/>
                <a:gd name="connsiteX2" fmla="*/ 0 w 17138"/>
                <a:gd name="connsiteY2" fmla="*/ 17139 h 17138"/>
                <a:gd name="connsiteX3" fmla="*/ 17138 w 17138"/>
                <a:gd name="connsiteY3" fmla="*/ 17139 h 17138"/>
                <a:gd name="connsiteX4" fmla="*/ 17138 w 17138"/>
                <a:gd name="connsiteY4" fmla="*/ 0 h 17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38" h="17138">
                  <a:moveTo>
                    <a:pt x="17138" y="0"/>
                  </a:moveTo>
                  <a:lnTo>
                    <a:pt x="0" y="0"/>
                  </a:lnTo>
                  <a:lnTo>
                    <a:pt x="0" y="17139"/>
                  </a:lnTo>
                  <a:lnTo>
                    <a:pt x="17138" y="17139"/>
                  </a:lnTo>
                  <a:lnTo>
                    <a:pt x="17138" y="0"/>
                  </a:lnTo>
                  <a:close/>
                </a:path>
              </a:pathLst>
            </a:custGeom>
            <a:solidFill>
              <a:srgbClr val="000000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" name="Freeform: Shape 532">
              <a:extLst>
                <a:ext uri="{FF2B5EF4-FFF2-40B4-BE49-F238E27FC236}">
                  <a16:creationId xmlns:a16="http://schemas.microsoft.com/office/drawing/2014/main" id="{5BBB4A87-6118-486F-9875-C239E272BED8}"/>
                </a:ext>
              </a:extLst>
            </p:cNvPr>
            <p:cNvSpPr/>
            <p:nvPr/>
          </p:nvSpPr>
          <p:spPr>
            <a:xfrm>
              <a:off x="2533194" y="5605551"/>
              <a:ext cx="334285" cy="617142"/>
            </a:xfrm>
            <a:custGeom>
              <a:avLst/>
              <a:gdLst>
                <a:gd name="connsiteX0" fmla="*/ 257143 w 334285"/>
                <a:gd name="connsiteY0" fmla="*/ 25714 h 617142"/>
                <a:gd name="connsiteX1" fmla="*/ 77143 w 334285"/>
                <a:gd name="connsiteY1" fmla="*/ 25714 h 617142"/>
                <a:gd name="connsiteX2" fmla="*/ 27334 w 334285"/>
                <a:gd name="connsiteY2" fmla="*/ 64286 h 617142"/>
                <a:gd name="connsiteX3" fmla="*/ 306951 w 334285"/>
                <a:gd name="connsiteY3" fmla="*/ 64286 h 617142"/>
                <a:gd name="connsiteX4" fmla="*/ 257143 w 334285"/>
                <a:gd name="connsiteY4" fmla="*/ 25714 h 617142"/>
                <a:gd name="connsiteX5" fmla="*/ 25714 w 334285"/>
                <a:gd name="connsiteY5" fmla="*/ 527143 h 617142"/>
                <a:gd name="connsiteX6" fmla="*/ 25714 w 334285"/>
                <a:gd name="connsiteY6" fmla="*/ 90000 h 617142"/>
                <a:gd name="connsiteX7" fmla="*/ 308571 w 334285"/>
                <a:gd name="connsiteY7" fmla="*/ 90000 h 617142"/>
                <a:gd name="connsiteX8" fmla="*/ 308571 w 334285"/>
                <a:gd name="connsiteY8" fmla="*/ 527143 h 617142"/>
                <a:gd name="connsiteX9" fmla="*/ 25714 w 334285"/>
                <a:gd name="connsiteY9" fmla="*/ 527143 h 617142"/>
                <a:gd name="connsiteX10" fmla="*/ 27334 w 334285"/>
                <a:gd name="connsiteY10" fmla="*/ 552857 h 617142"/>
                <a:gd name="connsiteX11" fmla="*/ 77143 w 334285"/>
                <a:gd name="connsiteY11" fmla="*/ 591429 h 617142"/>
                <a:gd name="connsiteX12" fmla="*/ 257143 w 334285"/>
                <a:gd name="connsiteY12" fmla="*/ 591429 h 617142"/>
                <a:gd name="connsiteX13" fmla="*/ 306951 w 334285"/>
                <a:gd name="connsiteY13" fmla="*/ 552857 h 617142"/>
                <a:gd name="connsiteX14" fmla="*/ 27334 w 334285"/>
                <a:gd name="connsiteY14" fmla="*/ 552857 h 617142"/>
                <a:gd name="connsiteX15" fmla="*/ 77143 w 334285"/>
                <a:gd name="connsiteY15" fmla="*/ 0 h 617142"/>
                <a:gd name="connsiteX16" fmla="*/ 0 w 334285"/>
                <a:gd name="connsiteY16" fmla="*/ 77143 h 617142"/>
                <a:gd name="connsiteX17" fmla="*/ 0 w 334285"/>
                <a:gd name="connsiteY17" fmla="*/ 540000 h 617142"/>
                <a:gd name="connsiteX18" fmla="*/ 77143 w 334285"/>
                <a:gd name="connsiteY18" fmla="*/ 617143 h 617142"/>
                <a:gd name="connsiteX19" fmla="*/ 257143 w 334285"/>
                <a:gd name="connsiteY19" fmla="*/ 617143 h 617142"/>
                <a:gd name="connsiteX20" fmla="*/ 334286 w 334285"/>
                <a:gd name="connsiteY20" fmla="*/ 540000 h 617142"/>
                <a:gd name="connsiteX21" fmla="*/ 334286 w 334285"/>
                <a:gd name="connsiteY21" fmla="*/ 77143 h 617142"/>
                <a:gd name="connsiteX22" fmla="*/ 257143 w 334285"/>
                <a:gd name="connsiteY22" fmla="*/ 0 h 617142"/>
                <a:gd name="connsiteX23" fmla="*/ 77143 w 334285"/>
                <a:gd name="connsiteY23" fmla="*/ 0 h 617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34285" h="617142">
                  <a:moveTo>
                    <a:pt x="257143" y="25714"/>
                  </a:moveTo>
                  <a:lnTo>
                    <a:pt x="77143" y="25714"/>
                  </a:lnTo>
                  <a:cubicBezTo>
                    <a:pt x="53177" y="25714"/>
                    <a:pt x="33043" y="42107"/>
                    <a:pt x="27334" y="64286"/>
                  </a:cubicBezTo>
                  <a:lnTo>
                    <a:pt x="306951" y="64286"/>
                  </a:lnTo>
                  <a:cubicBezTo>
                    <a:pt x="301243" y="42107"/>
                    <a:pt x="281109" y="25714"/>
                    <a:pt x="257143" y="25714"/>
                  </a:cubicBezTo>
                  <a:close/>
                  <a:moveTo>
                    <a:pt x="25714" y="527143"/>
                  </a:moveTo>
                  <a:lnTo>
                    <a:pt x="25714" y="90000"/>
                  </a:lnTo>
                  <a:lnTo>
                    <a:pt x="308571" y="90000"/>
                  </a:lnTo>
                  <a:lnTo>
                    <a:pt x="308571" y="527143"/>
                  </a:lnTo>
                  <a:lnTo>
                    <a:pt x="25714" y="527143"/>
                  </a:lnTo>
                  <a:close/>
                  <a:moveTo>
                    <a:pt x="27334" y="552857"/>
                  </a:moveTo>
                  <a:cubicBezTo>
                    <a:pt x="33043" y="575036"/>
                    <a:pt x="53177" y="591429"/>
                    <a:pt x="77143" y="591429"/>
                  </a:cubicBezTo>
                  <a:lnTo>
                    <a:pt x="257143" y="591429"/>
                  </a:lnTo>
                  <a:cubicBezTo>
                    <a:pt x="281109" y="591429"/>
                    <a:pt x="301243" y="575036"/>
                    <a:pt x="306951" y="552857"/>
                  </a:cubicBezTo>
                  <a:lnTo>
                    <a:pt x="27334" y="552857"/>
                  </a:lnTo>
                  <a:close/>
                  <a:moveTo>
                    <a:pt x="77143" y="0"/>
                  </a:moveTo>
                  <a:cubicBezTo>
                    <a:pt x="34534" y="0"/>
                    <a:pt x="0" y="34534"/>
                    <a:pt x="0" y="77143"/>
                  </a:cubicBezTo>
                  <a:lnTo>
                    <a:pt x="0" y="540000"/>
                  </a:lnTo>
                  <a:cubicBezTo>
                    <a:pt x="0" y="582609"/>
                    <a:pt x="34534" y="617143"/>
                    <a:pt x="77143" y="617143"/>
                  </a:cubicBezTo>
                  <a:lnTo>
                    <a:pt x="257143" y="617143"/>
                  </a:lnTo>
                  <a:cubicBezTo>
                    <a:pt x="299751" y="617143"/>
                    <a:pt x="334286" y="582609"/>
                    <a:pt x="334286" y="540000"/>
                  </a:cubicBezTo>
                  <a:lnTo>
                    <a:pt x="334286" y="77143"/>
                  </a:lnTo>
                  <a:cubicBezTo>
                    <a:pt x="334286" y="34534"/>
                    <a:pt x="299751" y="0"/>
                    <a:pt x="257143" y="0"/>
                  </a:cubicBezTo>
                  <a:lnTo>
                    <a:pt x="77143" y="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23" name="Group 622">
            <a:extLst>
              <a:ext uri="{FF2B5EF4-FFF2-40B4-BE49-F238E27FC236}">
                <a16:creationId xmlns:a16="http://schemas.microsoft.com/office/drawing/2014/main" id="{CAF610B6-F233-4873-BE7C-EC0103BFFCAC}"/>
              </a:ext>
            </a:extLst>
          </p:cNvPr>
          <p:cNvGrpSpPr/>
          <p:nvPr/>
        </p:nvGrpSpPr>
        <p:grpSpPr>
          <a:xfrm>
            <a:off x="3883194" y="5605551"/>
            <a:ext cx="334285" cy="617142"/>
            <a:chOff x="3883194" y="5605551"/>
            <a:chExt cx="334285" cy="617142"/>
          </a:xfrm>
        </p:grpSpPr>
        <p:sp>
          <p:nvSpPr>
            <p:cNvPr id="535" name="Freeform: Shape 534">
              <a:extLst>
                <a:ext uri="{FF2B5EF4-FFF2-40B4-BE49-F238E27FC236}">
                  <a16:creationId xmlns:a16="http://schemas.microsoft.com/office/drawing/2014/main" id="{96175DB5-BA08-4BEE-BB13-8E584830B3D6}"/>
                </a:ext>
              </a:extLst>
            </p:cNvPr>
            <p:cNvSpPr/>
            <p:nvPr/>
          </p:nvSpPr>
          <p:spPr>
            <a:xfrm>
              <a:off x="3896051" y="5669837"/>
              <a:ext cx="308571" cy="25714"/>
            </a:xfrm>
            <a:custGeom>
              <a:avLst/>
              <a:gdLst>
                <a:gd name="connsiteX0" fmla="*/ 308571 w 308571"/>
                <a:gd name="connsiteY0" fmla="*/ 25714 h 25714"/>
                <a:gd name="connsiteX1" fmla="*/ 0 w 308571"/>
                <a:gd name="connsiteY1" fmla="*/ 25714 h 25714"/>
                <a:gd name="connsiteX2" fmla="*/ 0 w 308571"/>
                <a:gd name="connsiteY2" fmla="*/ 0 h 25714"/>
                <a:gd name="connsiteX3" fmla="*/ 308571 w 308571"/>
                <a:gd name="connsiteY3" fmla="*/ 0 h 25714"/>
                <a:gd name="connsiteX4" fmla="*/ 308571 w 308571"/>
                <a:gd name="connsiteY4" fmla="*/ 25714 h 25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571" h="25714">
                  <a:moveTo>
                    <a:pt x="308571" y="25714"/>
                  </a:moveTo>
                  <a:lnTo>
                    <a:pt x="0" y="25714"/>
                  </a:lnTo>
                  <a:lnTo>
                    <a:pt x="0" y="0"/>
                  </a:lnTo>
                  <a:lnTo>
                    <a:pt x="308571" y="0"/>
                  </a:lnTo>
                  <a:lnTo>
                    <a:pt x="308571" y="25714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" name="Freeform: Shape 535">
              <a:extLst>
                <a:ext uri="{FF2B5EF4-FFF2-40B4-BE49-F238E27FC236}">
                  <a16:creationId xmlns:a16="http://schemas.microsoft.com/office/drawing/2014/main" id="{E82CE648-BD47-463E-91E0-71D9A27837C7}"/>
                </a:ext>
              </a:extLst>
            </p:cNvPr>
            <p:cNvSpPr/>
            <p:nvPr/>
          </p:nvSpPr>
          <p:spPr>
            <a:xfrm>
              <a:off x="3896051" y="6132694"/>
              <a:ext cx="308571" cy="25714"/>
            </a:xfrm>
            <a:custGeom>
              <a:avLst/>
              <a:gdLst>
                <a:gd name="connsiteX0" fmla="*/ 308571 w 308571"/>
                <a:gd name="connsiteY0" fmla="*/ 25714 h 25714"/>
                <a:gd name="connsiteX1" fmla="*/ 0 w 308571"/>
                <a:gd name="connsiteY1" fmla="*/ 25714 h 25714"/>
                <a:gd name="connsiteX2" fmla="*/ 0 w 308571"/>
                <a:gd name="connsiteY2" fmla="*/ 0 h 25714"/>
                <a:gd name="connsiteX3" fmla="*/ 308571 w 308571"/>
                <a:gd name="connsiteY3" fmla="*/ 0 h 25714"/>
                <a:gd name="connsiteX4" fmla="*/ 308571 w 308571"/>
                <a:gd name="connsiteY4" fmla="*/ 25714 h 25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571" h="25714">
                  <a:moveTo>
                    <a:pt x="308571" y="25714"/>
                  </a:moveTo>
                  <a:lnTo>
                    <a:pt x="0" y="25714"/>
                  </a:lnTo>
                  <a:lnTo>
                    <a:pt x="0" y="0"/>
                  </a:lnTo>
                  <a:lnTo>
                    <a:pt x="308571" y="0"/>
                  </a:lnTo>
                  <a:lnTo>
                    <a:pt x="308571" y="25714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" name="Freeform: Shape 533">
              <a:extLst>
                <a:ext uri="{FF2B5EF4-FFF2-40B4-BE49-F238E27FC236}">
                  <a16:creationId xmlns:a16="http://schemas.microsoft.com/office/drawing/2014/main" id="{2C0AA752-3D6C-4047-97D9-9812B550DEB7}"/>
                </a:ext>
              </a:extLst>
            </p:cNvPr>
            <p:cNvSpPr/>
            <p:nvPr/>
          </p:nvSpPr>
          <p:spPr>
            <a:xfrm>
              <a:off x="3883194" y="5605551"/>
              <a:ext cx="334285" cy="617142"/>
            </a:xfrm>
            <a:custGeom>
              <a:avLst/>
              <a:gdLst>
                <a:gd name="connsiteX0" fmla="*/ 257143 w 334285"/>
                <a:gd name="connsiteY0" fmla="*/ 25714 h 617142"/>
                <a:gd name="connsiteX1" fmla="*/ 77143 w 334285"/>
                <a:gd name="connsiteY1" fmla="*/ 25714 h 617142"/>
                <a:gd name="connsiteX2" fmla="*/ 25714 w 334285"/>
                <a:gd name="connsiteY2" fmla="*/ 77143 h 617142"/>
                <a:gd name="connsiteX3" fmla="*/ 25714 w 334285"/>
                <a:gd name="connsiteY3" fmla="*/ 540000 h 617142"/>
                <a:gd name="connsiteX4" fmla="*/ 77143 w 334285"/>
                <a:gd name="connsiteY4" fmla="*/ 591429 h 617142"/>
                <a:gd name="connsiteX5" fmla="*/ 257143 w 334285"/>
                <a:gd name="connsiteY5" fmla="*/ 591429 h 617142"/>
                <a:gd name="connsiteX6" fmla="*/ 308571 w 334285"/>
                <a:gd name="connsiteY6" fmla="*/ 540000 h 617142"/>
                <a:gd name="connsiteX7" fmla="*/ 308571 w 334285"/>
                <a:gd name="connsiteY7" fmla="*/ 77143 h 617142"/>
                <a:gd name="connsiteX8" fmla="*/ 257143 w 334285"/>
                <a:gd name="connsiteY8" fmla="*/ 25714 h 617142"/>
                <a:gd name="connsiteX9" fmla="*/ 77143 w 334285"/>
                <a:gd name="connsiteY9" fmla="*/ 0 h 617142"/>
                <a:gd name="connsiteX10" fmla="*/ 0 w 334285"/>
                <a:gd name="connsiteY10" fmla="*/ 77143 h 617142"/>
                <a:gd name="connsiteX11" fmla="*/ 0 w 334285"/>
                <a:gd name="connsiteY11" fmla="*/ 540000 h 617142"/>
                <a:gd name="connsiteX12" fmla="*/ 77143 w 334285"/>
                <a:gd name="connsiteY12" fmla="*/ 617143 h 617142"/>
                <a:gd name="connsiteX13" fmla="*/ 257143 w 334285"/>
                <a:gd name="connsiteY13" fmla="*/ 617143 h 617142"/>
                <a:gd name="connsiteX14" fmla="*/ 334286 w 334285"/>
                <a:gd name="connsiteY14" fmla="*/ 540000 h 617142"/>
                <a:gd name="connsiteX15" fmla="*/ 334286 w 334285"/>
                <a:gd name="connsiteY15" fmla="*/ 77143 h 617142"/>
                <a:gd name="connsiteX16" fmla="*/ 257143 w 334285"/>
                <a:gd name="connsiteY16" fmla="*/ 0 h 617142"/>
                <a:gd name="connsiteX17" fmla="*/ 77143 w 334285"/>
                <a:gd name="connsiteY17" fmla="*/ 0 h 617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34285" h="617142">
                  <a:moveTo>
                    <a:pt x="257143" y="25714"/>
                  </a:moveTo>
                  <a:lnTo>
                    <a:pt x="77143" y="25714"/>
                  </a:lnTo>
                  <a:cubicBezTo>
                    <a:pt x="48741" y="25714"/>
                    <a:pt x="25714" y="48741"/>
                    <a:pt x="25714" y="77143"/>
                  </a:cubicBezTo>
                  <a:lnTo>
                    <a:pt x="25714" y="540000"/>
                  </a:lnTo>
                  <a:cubicBezTo>
                    <a:pt x="25714" y="568402"/>
                    <a:pt x="48741" y="591429"/>
                    <a:pt x="77143" y="591429"/>
                  </a:cubicBezTo>
                  <a:lnTo>
                    <a:pt x="257143" y="591429"/>
                  </a:lnTo>
                  <a:cubicBezTo>
                    <a:pt x="285544" y="591429"/>
                    <a:pt x="308571" y="568402"/>
                    <a:pt x="308571" y="540000"/>
                  </a:cubicBezTo>
                  <a:lnTo>
                    <a:pt x="308571" y="77143"/>
                  </a:lnTo>
                  <a:cubicBezTo>
                    <a:pt x="308571" y="48741"/>
                    <a:pt x="285544" y="25714"/>
                    <a:pt x="257143" y="25714"/>
                  </a:cubicBezTo>
                  <a:close/>
                  <a:moveTo>
                    <a:pt x="77143" y="0"/>
                  </a:moveTo>
                  <a:cubicBezTo>
                    <a:pt x="34534" y="0"/>
                    <a:pt x="0" y="34534"/>
                    <a:pt x="0" y="77143"/>
                  </a:cubicBezTo>
                  <a:lnTo>
                    <a:pt x="0" y="540000"/>
                  </a:lnTo>
                  <a:cubicBezTo>
                    <a:pt x="0" y="582609"/>
                    <a:pt x="34534" y="617143"/>
                    <a:pt x="77143" y="617143"/>
                  </a:cubicBezTo>
                  <a:lnTo>
                    <a:pt x="257143" y="617143"/>
                  </a:lnTo>
                  <a:cubicBezTo>
                    <a:pt x="299751" y="617143"/>
                    <a:pt x="334286" y="582609"/>
                    <a:pt x="334286" y="540000"/>
                  </a:cubicBezTo>
                  <a:lnTo>
                    <a:pt x="334286" y="77143"/>
                  </a:lnTo>
                  <a:cubicBezTo>
                    <a:pt x="334286" y="34534"/>
                    <a:pt x="299751" y="0"/>
                    <a:pt x="257143" y="0"/>
                  </a:cubicBezTo>
                  <a:lnTo>
                    <a:pt x="77143" y="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" name="Freeform: Shape 536">
              <a:extLst>
                <a:ext uri="{FF2B5EF4-FFF2-40B4-BE49-F238E27FC236}">
                  <a16:creationId xmlns:a16="http://schemas.microsoft.com/office/drawing/2014/main" id="{0CB7356B-3365-4A0D-BB7C-F3F387AE1071}"/>
                </a:ext>
              </a:extLst>
            </p:cNvPr>
            <p:cNvSpPr/>
            <p:nvPr/>
          </p:nvSpPr>
          <p:spPr>
            <a:xfrm>
              <a:off x="3934622" y="5734122"/>
              <a:ext cx="231428" cy="128571"/>
            </a:xfrm>
            <a:custGeom>
              <a:avLst/>
              <a:gdLst>
                <a:gd name="connsiteX0" fmla="*/ 205714 w 231428"/>
                <a:gd name="connsiteY0" fmla="*/ 25714 h 128571"/>
                <a:gd name="connsiteX1" fmla="*/ 25714 w 231428"/>
                <a:gd name="connsiteY1" fmla="*/ 25714 h 128571"/>
                <a:gd name="connsiteX2" fmla="*/ 25714 w 231428"/>
                <a:gd name="connsiteY2" fmla="*/ 102857 h 128571"/>
                <a:gd name="connsiteX3" fmla="*/ 205714 w 231428"/>
                <a:gd name="connsiteY3" fmla="*/ 102857 h 128571"/>
                <a:gd name="connsiteX4" fmla="*/ 205714 w 231428"/>
                <a:gd name="connsiteY4" fmla="*/ 25714 h 128571"/>
                <a:gd name="connsiteX5" fmla="*/ 25714 w 231428"/>
                <a:gd name="connsiteY5" fmla="*/ 0 h 128571"/>
                <a:gd name="connsiteX6" fmla="*/ 0 w 231428"/>
                <a:gd name="connsiteY6" fmla="*/ 25714 h 128571"/>
                <a:gd name="connsiteX7" fmla="*/ 0 w 231428"/>
                <a:gd name="connsiteY7" fmla="*/ 102857 h 128571"/>
                <a:gd name="connsiteX8" fmla="*/ 25714 w 231428"/>
                <a:gd name="connsiteY8" fmla="*/ 128571 h 128571"/>
                <a:gd name="connsiteX9" fmla="*/ 205714 w 231428"/>
                <a:gd name="connsiteY9" fmla="*/ 128571 h 128571"/>
                <a:gd name="connsiteX10" fmla="*/ 231429 w 231428"/>
                <a:gd name="connsiteY10" fmla="*/ 102857 h 128571"/>
                <a:gd name="connsiteX11" fmla="*/ 231429 w 231428"/>
                <a:gd name="connsiteY11" fmla="*/ 25714 h 128571"/>
                <a:gd name="connsiteX12" fmla="*/ 205714 w 231428"/>
                <a:gd name="connsiteY12" fmla="*/ 0 h 128571"/>
                <a:gd name="connsiteX13" fmla="*/ 25714 w 231428"/>
                <a:gd name="connsiteY13" fmla="*/ 0 h 128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1428" h="128571">
                  <a:moveTo>
                    <a:pt x="205714" y="25714"/>
                  </a:moveTo>
                  <a:lnTo>
                    <a:pt x="25714" y="25714"/>
                  </a:lnTo>
                  <a:lnTo>
                    <a:pt x="25714" y="102857"/>
                  </a:lnTo>
                  <a:lnTo>
                    <a:pt x="205714" y="102857"/>
                  </a:lnTo>
                  <a:lnTo>
                    <a:pt x="205714" y="25714"/>
                  </a:lnTo>
                  <a:close/>
                  <a:moveTo>
                    <a:pt x="25714" y="0"/>
                  </a:moveTo>
                  <a:cubicBezTo>
                    <a:pt x="11507" y="0"/>
                    <a:pt x="0" y="11507"/>
                    <a:pt x="0" y="25714"/>
                  </a:cubicBezTo>
                  <a:lnTo>
                    <a:pt x="0" y="102857"/>
                  </a:lnTo>
                  <a:cubicBezTo>
                    <a:pt x="0" y="117064"/>
                    <a:pt x="11507" y="128571"/>
                    <a:pt x="25714" y="128571"/>
                  </a:cubicBezTo>
                  <a:lnTo>
                    <a:pt x="205714" y="128571"/>
                  </a:lnTo>
                  <a:cubicBezTo>
                    <a:pt x="219922" y="128571"/>
                    <a:pt x="231429" y="117064"/>
                    <a:pt x="231429" y="102857"/>
                  </a:cubicBezTo>
                  <a:lnTo>
                    <a:pt x="231429" y="25714"/>
                  </a:lnTo>
                  <a:cubicBezTo>
                    <a:pt x="231429" y="11507"/>
                    <a:pt x="219922" y="0"/>
                    <a:pt x="205714" y="0"/>
                  </a:cubicBezTo>
                  <a:lnTo>
                    <a:pt x="25714" y="0"/>
                  </a:lnTo>
                  <a:close/>
                </a:path>
              </a:pathLst>
            </a:custGeom>
            <a:solidFill>
              <a:srgbClr val="C2C1C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" name="Freeform: Shape 537">
              <a:extLst>
                <a:ext uri="{FF2B5EF4-FFF2-40B4-BE49-F238E27FC236}">
                  <a16:creationId xmlns:a16="http://schemas.microsoft.com/office/drawing/2014/main" id="{FAFF8DE2-F813-48C6-8218-88AFFFCF296D}"/>
                </a:ext>
              </a:extLst>
            </p:cNvPr>
            <p:cNvSpPr/>
            <p:nvPr/>
          </p:nvSpPr>
          <p:spPr>
            <a:xfrm>
              <a:off x="3941051" y="5894837"/>
              <a:ext cx="218571" cy="192857"/>
            </a:xfrm>
            <a:custGeom>
              <a:avLst/>
              <a:gdLst>
                <a:gd name="connsiteX0" fmla="*/ 0 w 218571"/>
                <a:gd name="connsiteY0" fmla="*/ 6429 h 192857"/>
                <a:gd name="connsiteX1" fmla="*/ 6429 w 218571"/>
                <a:gd name="connsiteY1" fmla="*/ 0 h 192857"/>
                <a:gd name="connsiteX2" fmla="*/ 32143 w 218571"/>
                <a:gd name="connsiteY2" fmla="*/ 0 h 192857"/>
                <a:gd name="connsiteX3" fmla="*/ 38571 w 218571"/>
                <a:gd name="connsiteY3" fmla="*/ 6429 h 192857"/>
                <a:gd name="connsiteX4" fmla="*/ 38571 w 218571"/>
                <a:gd name="connsiteY4" fmla="*/ 32143 h 192857"/>
                <a:gd name="connsiteX5" fmla="*/ 32143 w 218571"/>
                <a:gd name="connsiteY5" fmla="*/ 38571 h 192857"/>
                <a:gd name="connsiteX6" fmla="*/ 6429 w 218571"/>
                <a:gd name="connsiteY6" fmla="*/ 38571 h 192857"/>
                <a:gd name="connsiteX7" fmla="*/ 0 w 218571"/>
                <a:gd name="connsiteY7" fmla="*/ 32143 h 192857"/>
                <a:gd name="connsiteX8" fmla="*/ 0 w 218571"/>
                <a:gd name="connsiteY8" fmla="*/ 6429 h 192857"/>
                <a:gd name="connsiteX9" fmla="*/ 0 w 218571"/>
                <a:gd name="connsiteY9" fmla="*/ 83571 h 192857"/>
                <a:gd name="connsiteX10" fmla="*/ 6429 w 218571"/>
                <a:gd name="connsiteY10" fmla="*/ 77143 h 192857"/>
                <a:gd name="connsiteX11" fmla="*/ 32143 w 218571"/>
                <a:gd name="connsiteY11" fmla="*/ 77143 h 192857"/>
                <a:gd name="connsiteX12" fmla="*/ 38571 w 218571"/>
                <a:gd name="connsiteY12" fmla="*/ 83571 h 192857"/>
                <a:gd name="connsiteX13" fmla="*/ 38571 w 218571"/>
                <a:gd name="connsiteY13" fmla="*/ 109286 h 192857"/>
                <a:gd name="connsiteX14" fmla="*/ 32143 w 218571"/>
                <a:gd name="connsiteY14" fmla="*/ 115714 h 192857"/>
                <a:gd name="connsiteX15" fmla="*/ 6429 w 218571"/>
                <a:gd name="connsiteY15" fmla="*/ 115714 h 192857"/>
                <a:gd name="connsiteX16" fmla="*/ 0 w 218571"/>
                <a:gd name="connsiteY16" fmla="*/ 109286 h 192857"/>
                <a:gd name="connsiteX17" fmla="*/ 0 w 218571"/>
                <a:gd name="connsiteY17" fmla="*/ 83571 h 192857"/>
                <a:gd name="connsiteX18" fmla="*/ 0 w 218571"/>
                <a:gd name="connsiteY18" fmla="*/ 160714 h 192857"/>
                <a:gd name="connsiteX19" fmla="*/ 6429 w 218571"/>
                <a:gd name="connsiteY19" fmla="*/ 154286 h 192857"/>
                <a:gd name="connsiteX20" fmla="*/ 32143 w 218571"/>
                <a:gd name="connsiteY20" fmla="*/ 154286 h 192857"/>
                <a:gd name="connsiteX21" fmla="*/ 38571 w 218571"/>
                <a:gd name="connsiteY21" fmla="*/ 160714 h 192857"/>
                <a:gd name="connsiteX22" fmla="*/ 38571 w 218571"/>
                <a:gd name="connsiteY22" fmla="*/ 186429 h 192857"/>
                <a:gd name="connsiteX23" fmla="*/ 32143 w 218571"/>
                <a:gd name="connsiteY23" fmla="*/ 192857 h 192857"/>
                <a:gd name="connsiteX24" fmla="*/ 6429 w 218571"/>
                <a:gd name="connsiteY24" fmla="*/ 192857 h 192857"/>
                <a:gd name="connsiteX25" fmla="*/ 0 w 218571"/>
                <a:gd name="connsiteY25" fmla="*/ 186429 h 192857"/>
                <a:gd name="connsiteX26" fmla="*/ 0 w 218571"/>
                <a:gd name="connsiteY26" fmla="*/ 160714 h 192857"/>
                <a:gd name="connsiteX27" fmla="*/ 77143 w 218571"/>
                <a:gd name="connsiteY27" fmla="*/ 19286 h 192857"/>
                <a:gd name="connsiteX28" fmla="*/ 83571 w 218571"/>
                <a:gd name="connsiteY28" fmla="*/ 12857 h 192857"/>
                <a:gd name="connsiteX29" fmla="*/ 212143 w 218571"/>
                <a:gd name="connsiteY29" fmla="*/ 12857 h 192857"/>
                <a:gd name="connsiteX30" fmla="*/ 218571 w 218571"/>
                <a:gd name="connsiteY30" fmla="*/ 19286 h 192857"/>
                <a:gd name="connsiteX31" fmla="*/ 212143 w 218571"/>
                <a:gd name="connsiteY31" fmla="*/ 25714 h 192857"/>
                <a:gd name="connsiteX32" fmla="*/ 83571 w 218571"/>
                <a:gd name="connsiteY32" fmla="*/ 25714 h 192857"/>
                <a:gd name="connsiteX33" fmla="*/ 77143 w 218571"/>
                <a:gd name="connsiteY33" fmla="*/ 19286 h 192857"/>
                <a:gd name="connsiteX34" fmla="*/ 77143 w 218571"/>
                <a:gd name="connsiteY34" fmla="*/ 96429 h 192857"/>
                <a:gd name="connsiteX35" fmla="*/ 83571 w 218571"/>
                <a:gd name="connsiteY35" fmla="*/ 90000 h 192857"/>
                <a:gd name="connsiteX36" fmla="*/ 212143 w 218571"/>
                <a:gd name="connsiteY36" fmla="*/ 90000 h 192857"/>
                <a:gd name="connsiteX37" fmla="*/ 218571 w 218571"/>
                <a:gd name="connsiteY37" fmla="*/ 96429 h 192857"/>
                <a:gd name="connsiteX38" fmla="*/ 212143 w 218571"/>
                <a:gd name="connsiteY38" fmla="*/ 102857 h 192857"/>
                <a:gd name="connsiteX39" fmla="*/ 83571 w 218571"/>
                <a:gd name="connsiteY39" fmla="*/ 102857 h 192857"/>
                <a:gd name="connsiteX40" fmla="*/ 77143 w 218571"/>
                <a:gd name="connsiteY40" fmla="*/ 96429 h 192857"/>
                <a:gd name="connsiteX41" fmla="*/ 77143 w 218571"/>
                <a:gd name="connsiteY41" fmla="*/ 173571 h 192857"/>
                <a:gd name="connsiteX42" fmla="*/ 83571 w 218571"/>
                <a:gd name="connsiteY42" fmla="*/ 167143 h 192857"/>
                <a:gd name="connsiteX43" fmla="*/ 212143 w 218571"/>
                <a:gd name="connsiteY43" fmla="*/ 167143 h 192857"/>
                <a:gd name="connsiteX44" fmla="*/ 218571 w 218571"/>
                <a:gd name="connsiteY44" fmla="*/ 173571 h 192857"/>
                <a:gd name="connsiteX45" fmla="*/ 212143 w 218571"/>
                <a:gd name="connsiteY45" fmla="*/ 180000 h 192857"/>
                <a:gd name="connsiteX46" fmla="*/ 83571 w 218571"/>
                <a:gd name="connsiteY46" fmla="*/ 180000 h 192857"/>
                <a:gd name="connsiteX47" fmla="*/ 77143 w 218571"/>
                <a:gd name="connsiteY47" fmla="*/ 173571 h 19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18571" h="192857">
                  <a:moveTo>
                    <a:pt x="0" y="6429"/>
                  </a:moveTo>
                  <a:cubicBezTo>
                    <a:pt x="0" y="2880"/>
                    <a:pt x="2880" y="0"/>
                    <a:pt x="6429" y="0"/>
                  </a:cubicBezTo>
                  <a:lnTo>
                    <a:pt x="32143" y="0"/>
                  </a:lnTo>
                  <a:cubicBezTo>
                    <a:pt x="35691" y="0"/>
                    <a:pt x="38571" y="2880"/>
                    <a:pt x="38571" y="6429"/>
                  </a:cubicBezTo>
                  <a:lnTo>
                    <a:pt x="38571" y="32143"/>
                  </a:lnTo>
                  <a:cubicBezTo>
                    <a:pt x="38571" y="35691"/>
                    <a:pt x="35691" y="38571"/>
                    <a:pt x="32143" y="38571"/>
                  </a:cubicBezTo>
                  <a:lnTo>
                    <a:pt x="6429" y="38571"/>
                  </a:lnTo>
                  <a:cubicBezTo>
                    <a:pt x="2880" y="38571"/>
                    <a:pt x="0" y="35691"/>
                    <a:pt x="0" y="32143"/>
                  </a:cubicBezTo>
                  <a:lnTo>
                    <a:pt x="0" y="6429"/>
                  </a:lnTo>
                  <a:close/>
                  <a:moveTo>
                    <a:pt x="0" y="83571"/>
                  </a:moveTo>
                  <a:cubicBezTo>
                    <a:pt x="0" y="80023"/>
                    <a:pt x="2880" y="77143"/>
                    <a:pt x="6429" y="77143"/>
                  </a:cubicBezTo>
                  <a:lnTo>
                    <a:pt x="32143" y="77143"/>
                  </a:lnTo>
                  <a:cubicBezTo>
                    <a:pt x="35691" y="77143"/>
                    <a:pt x="38571" y="80023"/>
                    <a:pt x="38571" y="83571"/>
                  </a:cubicBezTo>
                  <a:lnTo>
                    <a:pt x="38571" y="109286"/>
                  </a:lnTo>
                  <a:cubicBezTo>
                    <a:pt x="38571" y="112834"/>
                    <a:pt x="35691" y="115714"/>
                    <a:pt x="32143" y="115714"/>
                  </a:cubicBezTo>
                  <a:lnTo>
                    <a:pt x="6429" y="115714"/>
                  </a:lnTo>
                  <a:cubicBezTo>
                    <a:pt x="2880" y="115714"/>
                    <a:pt x="0" y="112834"/>
                    <a:pt x="0" y="109286"/>
                  </a:cubicBezTo>
                  <a:lnTo>
                    <a:pt x="0" y="83571"/>
                  </a:lnTo>
                  <a:close/>
                  <a:moveTo>
                    <a:pt x="0" y="160714"/>
                  </a:moveTo>
                  <a:cubicBezTo>
                    <a:pt x="0" y="157166"/>
                    <a:pt x="2880" y="154286"/>
                    <a:pt x="6429" y="154286"/>
                  </a:cubicBezTo>
                  <a:lnTo>
                    <a:pt x="32143" y="154286"/>
                  </a:lnTo>
                  <a:cubicBezTo>
                    <a:pt x="35691" y="154286"/>
                    <a:pt x="38571" y="157166"/>
                    <a:pt x="38571" y="160714"/>
                  </a:cubicBezTo>
                  <a:lnTo>
                    <a:pt x="38571" y="186429"/>
                  </a:lnTo>
                  <a:cubicBezTo>
                    <a:pt x="38571" y="189977"/>
                    <a:pt x="35691" y="192857"/>
                    <a:pt x="32143" y="192857"/>
                  </a:cubicBezTo>
                  <a:lnTo>
                    <a:pt x="6429" y="192857"/>
                  </a:lnTo>
                  <a:cubicBezTo>
                    <a:pt x="2880" y="192857"/>
                    <a:pt x="0" y="189977"/>
                    <a:pt x="0" y="186429"/>
                  </a:cubicBezTo>
                  <a:lnTo>
                    <a:pt x="0" y="160714"/>
                  </a:lnTo>
                  <a:close/>
                  <a:moveTo>
                    <a:pt x="77143" y="19286"/>
                  </a:moveTo>
                  <a:cubicBezTo>
                    <a:pt x="77143" y="15737"/>
                    <a:pt x="80023" y="12857"/>
                    <a:pt x="83571" y="12857"/>
                  </a:cubicBezTo>
                  <a:lnTo>
                    <a:pt x="212143" y="12857"/>
                  </a:lnTo>
                  <a:cubicBezTo>
                    <a:pt x="215691" y="12857"/>
                    <a:pt x="218571" y="15737"/>
                    <a:pt x="218571" y="19286"/>
                  </a:cubicBezTo>
                  <a:cubicBezTo>
                    <a:pt x="218571" y="22834"/>
                    <a:pt x="215691" y="25714"/>
                    <a:pt x="212143" y="25714"/>
                  </a:cubicBezTo>
                  <a:lnTo>
                    <a:pt x="83571" y="25714"/>
                  </a:lnTo>
                  <a:cubicBezTo>
                    <a:pt x="80023" y="25714"/>
                    <a:pt x="77143" y="22834"/>
                    <a:pt x="77143" y="19286"/>
                  </a:cubicBezTo>
                  <a:close/>
                  <a:moveTo>
                    <a:pt x="77143" y="96429"/>
                  </a:moveTo>
                  <a:cubicBezTo>
                    <a:pt x="77143" y="92880"/>
                    <a:pt x="80023" y="90000"/>
                    <a:pt x="83571" y="90000"/>
                  </a:cubicBezTo>
                  <a:lnTo>
                    <a:pt x="212143" y="90000"/>
                  </a:lnTo>
                  <a:cubicBezTo>
                    <a:pt x="215691" y="90000"/>
                    <a:pt x="218571" y="92880"/>
                    <a:pt x="218571" y="96429"/>
                  </a:cubicBezTo>
                  <a:cubicBezTo>
                    <a:pt x="218571" y="99977"/>
                    <a:pt x="215691" y="102857"/>
                    <a:pt x="212143" y="102857"/>
                  </a:cubicBezTo>
                  <a:lnTo>
                    <a:pt x="83571" y="102857"/>
                  </a:lnTo>
                  <a:cubicBezTo>
                    <a:pt x="80023" y="102857"/>
                    <a:pt x="77143" y="99977"/>
                    <a:pt x="77143" y="96429"/>
                  </a:cubicBezTo>
                  <a:close/>
                  <a:moveTo>
                    <a:pt x="77143" y="173571"/>
                  </a:moveTo>
                  <a:cubicBezTo>
                    <a:pt x="77143" y="170023"/>
                    <a:pt x="80023" y="167143"/>
                    <a:pt x="83571" y="167143"/>
                  </a:cubicBezTo>
                  <a:lnTo>
                    <a:pt x="212143" y="167143"/>
                  </a:lnTo>
                  <a:cubicBezTo>
                    <a:pt x="215691" y="167143"/>
                    <a:pt x="218571" y="170023"/>
                    <a:pt x="218571" y="173571"/>
                  </a:cubicBezTo>
                  <a:cubicBezTo>
                    <a:pt x="218571" y="177120"/>
                    <a:pt x="215691" y="180000"/>
                    <a:pt x="212143" y="180000"/>
                  </a:cubicBezTo>
                  <a:lnTo>
                    <a:pt x="83571" y="180000"/>
                  </a:lnTo>
                  <a:cubicBezTo>
                    <a:pt x="80023" y="180000"/>
                    <a:pt x="77143" y="177120"/>
                    <a:pt x="77143" y="173571"/>
                  </a:cubicBezTo>
                  <a:close/>
                </a:path>
              </a:pathLst>
            </a:custGeom>
            <a:noFill/>
            <a:ln w="12836" cap="flat">
              <a:solidFill>
                <a:srgbClr val="332F3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9DAFC612-684C-4AD3-A373-3CE406521D88}"/>
              </a:ext>
            </a:extLst>
          </p:cNvPr>
          <p:cNvGrpSpPr/>
          <p:nvPr/>
        </p:nvGrpSpPr>
        <p:grpSpPr>
          <a:xfrm>
            <a:off x="2109937" y="5240807"/>
            <a:ext cx="1186996" cy="122091"/>
            <a:chOff x="2109937" y="5240807"/>
            <a:chExt cx="1186996" cy="122091"/>
          </a:xfrm>
        </p:grpSpPr>
        <p:sp>
          <p:nvSpPr>
            <p:cNvPr id="539" name="Freeform: Shape 538">
              <a:extLst>
                <a:ext uri="{FF2B5EF4-FFF2-40B4-BE49-F238E27FC236}">
                  <a16:creationId xmlns:a16="http://schemas.microsoft.com/office/drawing/2014/main" id="{4641088E-D5B3-4CB9-B36A-EB381C4072CB}"/>
                </a:ext>
              </a:extLst>
            </p:cNvPr>
            <p:cNvSpPr/>
            <p:nvPr/>
          </p:nvSpPr>
          <p:spPr>
            <a:xfrm>
              <a:off x="2109937" y="5242439"/>
              <a:ext cx="83327" cy="118825"/>
            </a:xfrm>
            <a:custGeom>
              <a:avLst/>
              <a:gdLst>
                <a:gd name="connsiteX0" fmla="*/ 83327 w 83327"/>
                <a:gd name="connsiteY0" fmla="*/ 118826 h 118825"/>
                <a:gd name="connsiteX1" fmla="*/ 59413 w 83327"/>
                <a:gd name="connsiteY1" fmla="*/ 118826 h 118825"/>
                <a:gd name="connsiteX2" fmla="*/ 59413 w 83327"/>
                <a:gd name="connsiteY2" fmla="*/ 67976 h 118825"/>
                <a:gd name="connsiteX3" fmla="*/ 24004 w 83327"/>
                <a:gd name="connsiteY3" fmla="*/ 67976 h 118825"/>
                <a:gd name="connsiteX4" fmla="*/ 24004 w 83327"/>
                <a:gd name="connsiteY4" fmla="*/ 118826 h 118825"/>
                <a:gd name="connsiteX5" fmla="*/ 0 w 83327"/>
                <a:gd name="connsiteY5" fmla="*/ 118826 h 118825"/>
                <a:gd name="connsiteX6" fmla="*/ 0 w 83327"/>
                <a:gd name="connsiteY6" fmla="*/ 0 h 118825"/>
                <a:gd name="connsiteX7" fmla="*/ 24004 w 83327"/>
                <a:gd name="connsiteY7" fmla="*/ 0 h 118825"/>
                <a:gd name="connsiteX8" fmla="*/ 24004 w 83327"/>
                <a:gd name="connsiteY8" fmla="*/ 48073 h 118825"/>
                <a:gd name="connsiteX9" fmla="*/ 59413 w 83327"/>
                <a:gd name="connsiteY9" fmla="*/ 48073 h 118825"/>
                <a:gd name="connsiteX10" fmla="*/ 59413 w 83327"/>
                <a:gd name="connsiteY10" fmla="*/ 0 h 118825"/>
                <a:gd name="connsiteX11" fmla="*/ 83327 w 83327"/>
                <a:gd name="connsiteY11" fmla="*/ 0 h 118825"/>
                <a:gd name="connsiteX12" fmla="*/ 83327 w 83327"/>
                <a:gd name="connsiteY12" fmla="*/ 118826 h 11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327" h="118825">
                  <a:moveTo>
                    <a:pt x="83327" y="118826"/>
                  </a:moveTo>
                  <a:lnTo>
                    <a:pt x="59413" y="118826"/>
                  </a:lnTo>
                  <a:lnTo>
                    <a:pt x="59413" y="67976"/>
                  </a:lnTo>
                  <a:lnTo>
                    <a:pt x="24004" y="67976"/>
                  </a:lnTo>
                  <a:lnTo>
                    <a:pt x="24004" y="118826"/>
                  </a:lnTo>
                  <a:lnTo>
                    <a:pt x="0" y="118826"/>
                  </a:lnTo>
                  <a:lnTo>
                    <a:pt x="0" y="0"/>
                  </a:lnTo>
                  <a:lnTo>
                    <a:pt x="24004" y="0"/>
                  </a:lnTo>
                  <a:lnTo>
                    <a:pt x="24004" y="48073"/>
                  </a:lnTo>
                  <a:lnTo>
                    <a:pt x="59413" y="48073"/>
                  </a:lnTo>
                  <a:lnTo>
                    <a:pt x="59413" y="0"/>
                  </a:lnTo>
                  <a:lnTo>
                    <a:pt x="83327" y="0"/>
                  </a:lnTo>
                  <a:lnTo>
                    <a:pt x="83327" y="11882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" name="Freeform: Shape 539">
              <a:extLst>
                <a:ext uri="{FF2B5EF4-FFF2-40B4-BE49-F238E27FC236}">
                  <a16:creationId xmlns:a16="http://schemas.microsoft.com/office/drawing/2014/main" id="{36E26330-294E-4D48-9C7E-A18BC94D6185}"/>
                </a:ext>
              </a:extLst>
            </p:cNvPr>
            <p:cNvSpPr/>
            <p:nvPr/>
          </p:nvSpPr>
          <p:spPr>
            <a:xfrm>
              <a:off x="2223941" y="5240807"/>
              <a:ext cx="85692" cy="122091"/>
            </a:xfrm>
            <a:custGeom>
              <a:avLst/>
              <a:gdLst>
                <a:gd name="connsiteX0" fmla="*/ 85693 w 85692"/>
                <a:gd name="connsiteY0" fmla="*/ 71730 h 122091"/>
                <a:gd name="connsiteX1" fmla="*/ 74353 w 85692"/>
                <a:gd name="connsiteY1" fmla="*/ 108874 h 122091"/>
                <a:gd name="connsiteX2" fmla="*/ 43007 w 85692"/>
                <a:gd name="connsiteY2" fmla="*/ 122091 h 122091"/>
                <a:gd name="connsiteX3" fmla="*/ 11584 w 85692"/>
                <a:gd name="connsiteY3" fmla="*/ 109028 h 122091"/>
                <a:gd name="connsiteX4" fmla="*/ 0 w 85692"/>
                <a:gd name="connsiteY4" fmla="*/ 72308 h 122091"/>
                <a:gd name="connsiteX5" fmla="*/ 0 w 85692"/>
                <a:gd name="connsiteY5" fmla="*/ 51981 h 122091"/>
                <a:gd name="connsiteX6" fmla="*/ 11340 w 85692"/>
                <a:gd name="connsiteY6" fmla="*/ 13796 h 122091"/>
                <a:gd name="connsiteX7" fmla="*/ 42853 w 85692"/>
                <a:gd name="connsiteY7" fmla="*/ 0 h 122091"/>
                <a:gd name="connsiteX8" fmla="*/ 74108 w 85692"/>
                <a:gd name="connsiteY8" fmla="*/ 13551 h 122091"/>
                <a:gd name="connsiteX9" fmla="*/ 85693 w 85692"/>
                <a:gd name="connsiteY9" fmla="*/ 51416 h 122091"/>
                <a:gd name="connsiteX10" fmla="*/ 85693 w 85692"/>
                <a:gd name="connsiteY10" fmla="*/ 71730 h 122091"/>
                <a:gd name="connsiteX11" fmla="*/ 61611 w 85692"/>
                <a:gd name="connsiteY11" fmla="*/ 51827 h 122091"/>
                <a:gd name="connsiteX12" fmla="*/ 57047 w 85692"/>
                <a:gd name="connsiteY12" fmla="*/ 27913 h 122091"/>
                <a:gd name="connsiteX13" fmla="*/ 42853 w 85692"/>
                <a:gd name="connsiteY13" fmla="*/ 20070 h 122091"/>
                <a:gd name="connsiteX14" fmla="*/ 28723 w 85692"/>
                <a:gd name="connsiteY14" fmla="*/ 27668 h 122091"/>
                <a:gd name="connsiteX15" fmla="*/ 23991 w 85692"/>
                <a:gd name="connsiteY15" fmla="*/ 50593 h 122091"/>
                <a:gd name="connsiteX16" fmla="*/ 23991 w 85692"/>
                <a:gd name="connsiteY16" fmla="*/ 71730 h 122091"/>
                <a:gd name="connsiteX17" fmla="*/ 28646 w 85692"/>
                <a:gd name="connsiteY17" fmla="*/ 94744 h 122091"/>
                <a:gd name="connsiteX18" fmla="*/ 43007 w 85692"/>
                <a:gd name="connsiteY18" fmla="*/ 102098 h 122091"/>
                <a:gd name="connsiteX19" fmla="*/ 56970 w 85692"/>
                <a:gd name="connsiteY19" fmla="*/ 94911 h 122091"/>
                <a:gd name="connsiteX20" fmla="*/ 61611 w 85692"/>
                <a:gd name="connsiteY20" fmla="*/ 72476 h 122091"/>
                <a:gd name="connsiteX21" fmla="*/ 61611 w 85692"/>
                <a:gd name="connsiteY21" fmla="*/ 51827 h 122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5692" h="122091">
                  <a:moveTo>
                    <a:pt x="85693" y="71730"/>
                  </a:moveTo>
                  <a:cubicBezTo>
                    <a:pt x="85693" y="87673"/>
                    <a:pt x="81913" y="100054"/>
                    <a:pt x="74353" y="108874"/>
                  </a:cubicBezTo>
                  <a:cubicBezTo>
                    <a:pt x="66844" y="117681"/>
                    <a:pt x="56391" y="122091"/>
                    <a:pt x="43007" y="122091"/>
                  </a:cubicBezTo>
                  <a:cubicBezTo>
                    <a:pt x="29674" y="122091"/>
                    <a:pt x="19208" y="117733"/>
                    <a:pt x="11584" y="109028"/>
                  </a:cubicBezTo>
                  <a:cubicBezTo>
                    <a:pt x="3973" y="100273"/>
                    <a:pt x="103" y="88033"/>
                    <a:pt x="0" y="72308"/>
                  </a:cubicBezTo>
                  <a:lnTo>
                    <a:pt x="0" y="51981"/>
                  </a:lnTo>
                  <a:cubicBezTo>
                    <a:pt x="0" y="35666"/>
                    <a:pt x="3780" y="22937"/>
                    <a:pt x="11340" y="13796"/>
                  </a:cubicBezTo>
                  <a:cubicBezTo>
                    <a:pt x="18913" y="4590"/>
                    <a:pt x="29404" y="0"/>
                    <a:pt x="42853" y="0"/>
                  </a:cubicBezTo>
                  <a:cubicBezTo>
                    <a:pt x="56070" y="0"/>
                    <a:pt x="66484" y="4513"/>
                    <a:pt x="74108" y="13551"/>
                  </a:cubicBezTo>
                  <a:cubicBezTo>
                    <a:pt x="81720" y="22526"/>
                    <a:pt x="85590" y="35151"/>
                    <a:pt x="85693" y="51416"/>
                  </a:cubicBezTo>
                  <a:lnTo>
                    <a:pt x="85693" y="71730"/>
                  </a:lnTo>
                  <a:close/>
                  <a:moveTo>
                    <a:pt x="61611" y="51827"/>
                  </a:moveTo>
                  <a:cubicBezTo>
                    <a:pt x="61611" y="41104"/>
                    <a:pt x="60094" y="33133"/>
                    <a:pt x="57047" y="27913"/>
                  </a:cubicBezTo>
                  <a:cubicBezTo>
                    <a:pt x="54000" y="22693"/>
                    <a:pt x="49269" y="20070"/>
                    <a:pt x="42853" y="20070"/>
                  </a:cubicBezTo>
                  <a:cubicBezTo>
                    <a:pt x="36476" y="20070"/>
                    <a:pt x="31770" y="22603"/>
                    <a:pt x="28723" y="27668"/>
                  </a:cubicBezTo>
                  <a:cubicBezTo>
                    <a:pt x="25676" y="32670"/>
                    <a:pt x="24107" y="40320"/>
                    <a:pt x="23991" y="50593"/>
                  </a:cubicBezTo>
                  <a:lnTo>
                    <a:pt x="23991" y="71730"/>
                  </a:lnTo>
                  <a:cubicBezTo>
                    <a:pt x="23991" y="82131"/>
                    <a:pt x="25547" y="89794"/>
                    <a:pt x="28646" y="94744"/>
                  </a:cubicBezTo>
                  <a:cubicBezTo>
                    <a:pt x="31744" y="99643"/>
                    <a:pt x="36540" y="102098"/>
                    <a:pt x="43007" y="102098"/>
                  </a:cubicBezTo>
                  <a:cubicBezTo>
                    <a:pt x="49269" y="102098"/>
                    <a:pt x="53923" y="99707"/>
                    <a:pt x="56970" y="94911"/>
                  </a:cubicBezTo>
                  <a:cubicBezTo>
                    <a:pt x="60017" y="90077"/>
                    <a:pt x="61560" y="82594"/>
                    <a:pt x="61611" y="72476"/>
                  </a:cubicBezTo>
                  <a:lnTo>
                    <a:pt x="61611" y="51827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" name="Freeform: Shape 540">
              <a:extLst>
                <a:ext uri="{FF2B5EF4-FFF2-40B4-BE49-F238E27FC236}">
                  <a16:creationId xmlns:a16="http://schemas.microsoft.com/office/drawing/2014/main" id="{276C9346-FF20-497B-954D-5C7DBAD6BECB}"/>
                </a:ext>
              </a:extLst>
            </p:cNvPr>
            <p:cNvSpPr/>
            <p:nvPr/>
          </p:nvSpPr>
          <p:spPr>
            <a:xfrm>
              <a:off x="2334268" y="5242439"/>
              <a:ext cx="118169" cy="118825"/>
            </a:xfrm>
            <a:custGeom>
              <a:avLst/>
              <a:gdLst>
                <a:gd name="connsiteX0" fmla="*/ 83160 w 118169"/>
                <a:gd name="connsiteY0" fmla="*/ 74674 h 118825"/>
                <a:gd name="connsiteX1" fmla="*/ 94423 w 118169"/>
                <a:gd name="connsiteY1" fmla="*/ 0 h 118825"/>
                <a:gd name="connsiteX2" fmla="*/ 118170 w 118169"/>
                <a:gd name="connsiteY2" fmla="*/ 0 h 118825"/>
                <a:gd name="connsiteX3" fmla="*/ 97033 w 118169"/>
                <a:gd name="connsiteY3" fmla="*/ 118826 h 118825"/>
                <a:gd name="connsiteX4" fmla="*/ 72964 w 118169"/>
                <a:gd name="connsiteY4" fmla="*/ 118826 h 118825"/>
                <a:gd name="connsiteX5" fmla="*/ 59091 w 118169"/>
                <a:gd name="connsiteY5" fmla="*/ 48806 h 118825"/>
                <a:gd name="connsiteX6" fmla="*/ 45373 w 118169"/>
                <a:gd name="connsiteY6" fmla="*/ 118826 h 118825"/>
                <a:gd name="connsiteX7" fmla="*/ 21214 w 118169"/>
                <a:gd name="connsiteY7" fmla="*/ 118826 h 118825"/>
                <a:gd name="connsiteX8" fmla="*/ 0 w 118169"/>
                <a:gd name="connsiteY8" fmla="*/ 0 h 118825"/>
                <a:gd name="connsiteX9" fmla="*/ 23914 w 118169"/>
                <a:gd name="connsiteY9" fmla="*/ 0 h 118825"/>
                <a:gd name="connsiteX10" fmla="*/ 35087 w 118169"/>
                <a:gd name="connsiteY10" fmla="*/ 74597 h 118825"/>
                <a:gd name="connsiteX11" fmla="*/ 49050 w 118169"/>
                <a:gd name="connsiteY11" fmla="*/ 0 h 118825"/>
                <a:gd name="connsiteX12" fmla="*/ 69210 w 118169"/>
                <a:gd name="connsiteY12" fmla="*/ 0 h 118825"/>
                <a:gd name="connsiteX13" fmla="*/ 83160 w 118169"/>
                <a:gd name="connsiteY13" fmla="*/ 74674 h 11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8169" h="118825">
                  <a:moveTo>
                    <a:pt x="83160" y="74674"/>
                  </a:moveTo>
                  <a:lnTo>
                    <a:pt x="94423" y="0"/>
                  </a:lnTo>
                  <a:lnTo>
                    <a:pt x="118170" y="0"/>
                  </a:lnTo>
                  <a:lnTo>
                    <a:pt x="97033" y="118826"/>
                  </a:lnTo>
                  <a:lnTo>
                    <a:pt x="72964" y="118826"/>
                  </a:lnTo>
                  <a:lnTo>
                    <a:pt x="59091" y="48806"/>
                  </a:lnTo>
                  <a:lnTo>
                    <a:pt x="45373" y="118826"/>
                  </a:lnTo>
                  <a:lnTo>
                    <a:pt x="21214" y="118826"/>
                  </a:lnTo>
                  <a:lnTo>
                    <a:pt x="0" y="0"/>
                  </a:lnTo>
                  <a:lnTo>
                    <a:pt x="23914" y="0"/>
                  </a:lnTo>
                  <a:lnTo>
                    <a:pt x="35087" y="74597"/>
                  </a:lnTo>
                  <a:lnTo>
                    <a:pt x="49050" y="0"/>
                  </a:lnTo>
                  <a:lnTo>
                    <a:pt x="69210" y="0"/>
                  </a:lnTo>
                  <a:lnTo>
                    <a:pt x="83160" y="74674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" name="Freeform: Shape 541">
              <a:extLst>
                <a:ext uri="{FF2B5EF4-FFF2-40B4-BE49-F238E27FC236}">
                  <a16:creationId xmlns:a16="http://schemas.microsoft.com/office/drawing/2014/main" id="{436296C5-5544-44EC-8D0F-ADB2F835D46C}"/>
                </a:ext>
              </a:extLst>
            </p:cNvPr>
            <p:cNvSpPr/>
            <p:nvPr/>
          </p:nvSpPr>
          <p:spPr>
            <a:xfrm>
              <a:off x="2520401" y="5242439"/>
              <a:ext cx="82349" cy="118825"/>
            </a:xfrm>
            <a:custGeom>
              <a:avLst/>
              <a:gdLst>
                <a:gd name="connsiteX0" fmla="*/ 82350 w 82349"/>
                <a:gd name="connsiteY0" fmla="*/ 19993 h 118825"/>
                <a:gd name="connsiteX1" fmla="*/ 52971 w 82349"/>
                <a:gd name="connsiteY1" fmla="*/ 19993 h 118825"/>
                <a:gd name="connsiteX2" fmla="*/ 52971 w 82349"/>
                <a:gd name="connsiteY2" fmla="*/ 118826 h 118825"/>
                <a:gd name="connsiteX3" fmla="*/ 28890 w 82349"/>
                <a:gd name="connsiteY3" fmla="*/ 118826 h 118825"/>
                <a:gd name="connsiteX4" fmla="*/ 28890 w 82349"/>
                <a:gd name="connsiteY4" fmla="*/ 19993 h 118825"/>
                <a:gd name="connsiteX5" fmla="*/ 0 w 82349"/>
                <a:gd name="connsiteY5" fmla="*/ 19993 h 118825"/>
                <a:gd name="connsiteX6" fmla="*/ 0 w 82349"/>
                <a:gd name="connsiteY6" fmla="*/ 0 h 118825"/>
                <a:gd name="connsiteX7" fmla="*/ 82350 w 82349"/>
                <a:gd name="connsiteY7" fmla="*/ 0 h 118825"/>
                <a:gd name="connsiteX8" fmla="*/ 82350 w 82349"/>
                <a:gd name="connsiteY8" fmla="*/ 19993 h 11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349" h="118825">
                  <a:moveTo>
                    <a:pt x="82350" y="19993"/>
                  </a:moveTo>
                  <a:lnTo>
                    <a:pt x="52971" y="19993"/>
                  </a:lnTo>
                  <a:lnTo>
                    <a:pt x="52971" y="118826"/>
                  </a:lnTo>
                  <a:lnTo>
                    <a:pt x="28890" y="118826"/>
                  </a:lnTo>
                  <a:lnTo>
                    <a:pt x="28890" y="19993"/>
                  </a:lnTo>
                  <a:lnTo>
                    <a:pt x="0" y="19993"/>
                  </a:lnTo>
                  <a:lnTo>
                    <a:pt x="0" y="0"/>
                  </a:lnTo>
                  <a:lnTo>
                    <a:pt x="82350" y="0"/>
                  </a:lnTo>
                  <a:lnTo>
                    <a:pt x="82350" y="19993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" name="Freeform: Shape 542">
              <a:extLst>
                <a:ext uri="{FF2B5EF4-FFF2-40B4-BE49-F238E27FC236}">
                  <a16:creationId xmlns:a16="http://schemas.microsoft.com/office/drawing/2014/main" id="{8522B036-0E87-4D50-8C7E-DB3CA2795F0C}"/>
                </a:ext>
              </a:extLst>
            </p:cNvPr>
            <p:cNvSpPr/>
            <p:nvPr/>
          </p:nvSpPr>
          <p:spPr>
            <a:xfrm>
              <a:off x="2625585" y="5240807"/>
              <a:ext cx="85692" cy="122091"/>
            </a:xfrm>
            <a:custGeom>
              <a:avLst/>
              <a:gdLst>
                <a:gd name="connsiteX0" fmla="*/ 85693 w 85692"/>
                <a:gd name="connsiteY0" fmla="*/ 71730 h 122091"/>
                <a:gd name="connsiteX1" fmla="*/ 74353 w 85692"/>
                <a:gd name="connsiteY1" fmla="*/ 108874 h 122091"/>
                <a:gd name="connsiteX2" fmla="*/ 43007 w 85692"/>
                <a:gd name="connsiteY2" fmla="*/ 122091 h 122091"/>
                <a:gd name="connsiteX3" fmla="*/ 11584 w 85692"/>
                <a:gd name="connsiteY3" fmla="*/ 109028 h 122091"/>
                <a:gd name="connsiteX4" fmla="*/ 0 w 85692"/>
                <a:gd name="connsiteY4" fmla="*/ 72308 h 122091"/>
                <a:gd name="connsiteX5" fmla="*/ 0 w 85692"/>
                <a:gd name="connsiteY5" fmla="*/ 51981 h 122091"/>
                <a:gd name="connsiteX6" fmla="*/ 11340 w 85692"/>
                <a:gd name="connsiteY6" fmla="*/ 13796 h 122091"/>
                <a:gd name="connsiteX7" fmla="*/ 42853 w 85692"/>
                <a:gd name="connsiteY7" fmla="*/ 0 h 122091"/>
                <a:gd name="connsiteX8" fmla="*/ 74108 w 85692"/>
                <a:gd name="connsiteY8" fmla="*/ 13551 h 122091"/>
                <a:gd name="connsiteX9" fmla="*/ 85693 w 85692"/>
                <a:gd name="connsiteY9" fmla="*/ 51416 h 122091"/>
                <a:gd name="connsiteX10" fmla="*/ 85693 w 85692"/>
                <a:gd name="connsiteY10" fmla="*/ 71730 h 122091"/>
                <a:gd name="connsiteX11" fmla="*/ 61624 w 85692"/>
                <a:gd name="connsiteY11" fmla="*/ 51827 h 122091"/>
                <a:gd name="connsiteX12" fmla="*/ 57047 w 85692"/>
                <a:gd name="connsiteY12" fmla="*/ 27913 h 122091"/>
                <a:gd name="connsiteX13" fmla="*/ 42853 w 85692"/>
                <a:gd name="connsiteY13" fmla="*/ 20070 h 122091"/>
                <a:gd name="connsiteX14" fmla="*/ 28723 w 85692"/>
                <a:gd name="connsiteY14" fmla="*/ 27668 h 122091"/>
                <a:gd name="connsiteX15" fmla="*/ 23991 w 85692"/>
                <a:gd name="connsiteY15" fmla="*/ 50593 h 122091"/>
                <a:gd name="connsiteX16" fmla="*/ 23991 w 85692"/>
                <a:gd name="connsiteY16" fmla="*/ 71730 h 122091"/>
                <a:gd name="connsiteX17" fmla="*/ 28646 w 85692"/>
                <a:gd name="connsiteY17" fmla="*/ 94744 h 122091"/>
                <a:gd name="connsiteX18" fmla="*/ 43007 w 85692"/>
                <a:gd name="connsiteY18" fmla="*/ 102098 h 122091"/>
                <a:gd name="connsiteX19" fmla="*/ 56970 w 85692"/>
                <a:gd name="connsiteY19" fmla="*/ 94911 h 122091"/>
                <a:gd name="connsiteX20" fmla="*/ 61624 w 85692"/>
                <a:gd name="connsiteY20" fmla="*/ 72476 h 122091"/>
                <a:gd name="connsiteX21" fmla="*/ 61624 w 85692"/>
                <a:gd name="connsiteY21" fmla="*/ 51827 h 122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5692" h="122091">
                  <a:moveTo>
                    <a:pt x="85693" y="71730"/>
                  </a:moveTo>
                  <a:cubicBezTo>
                    <a:pt x="85693" y="87673"/>
                    <a:pt x="81913" y="100054"/>
                    <a:pt x="74353" y="108874"/>
                  </a:cubicBezTo>
                  <a:cubicBezTo>
                    <a:pt x="66844" y="117681"/>
                    <a:pt x="56391" y="122091"/>
                    <a:pt x="43007" y="122091"/>
                  </a:cubicBezTo>
                  <a:cubicBezTo>
                    <a:pt x="29687" y="122091"/>
                    <a:pt x="19208" y="117733"/>
                    <a:pt x="11584" y="109028"/>
                  </a:cubicBezTo>
                  <a:cubicBezTo>
                    <a:pt x="3973" y="100273"/>
                    <a:pt x="116" y="88033"/>
                    <a:pt x="0" y="72308"/>
                  </a:cubicBezTo>
                  <a:lnTo>
                    <a:pt x="0" y="51981"/>
                  </a:lnTo>
                  <a:cubicBezTo>
                    <a:pt x="0" y="35666"/>
                    <a:pt x="3780" y="22937"/>
                    <a:pt x="11340" y="13796"/>
                  </a:cubicBezTo>
                  <a:cubicBezTo>
                    <a:pt x="18913" y="4590"/>
                    <a:pt x="29404" y="0"/>
                    <a:pt x="42853" y="0"/>
                  </a:cubicBezTo>
                  <a:cubicBezTo>
                    <a:pt x="56070" y="0"/>
                    <a:pt x="66484" y="4513"/>
                    <a:pt x="74108" y="13551"/>
                  </a:cubicBezTo>
                  <a:cubicBezTo>
                    <a:pt x="81720" y="22526"/>
                    <a:pt x="85590" y="35151"/>
                    <a:pt x="85693" y="51416"/>
                  </a:cubicBezTo>
                  <a:lnTo>
                    <a:pt x="85693" y="71730"/>
                  </a:lnTo>
                  <a:close/>
                  <a:moveTo>
                    <a:pt x="61624" y="51827"/>
                  </a:moveTo>
                  <a:cubicBezTo>
                    <a:pt x="61624" y="41104"/>
                    <a:pt x="60094" y="33133"/>
                    <a:pt x="57047" y="27913"/>
                  </a:cubicBezTo>
                  <a:cubicBezTo>
                    <a:pt x="54000" y="22693"/>
                    <a:pt x="49269" y="20070"/>
                    <a:pt x="42853" y="20070"/>
                  </a:cubicBezTo>
                  <a:cubicBezTo>
                    <a:pt x="36476" y="20070"/>
                    <a:pt x="31770" y="22603"/>
                    <a:pt x="28723" y="27668"/>
                  </a:cubicBezTo>
                  <a:cubicBezTo>
                    <a:pt x="25676" y="32670"/>
                    <a:pt x="24107" y="40320"/>
                    <a:pt x="23991" y="50593"/>
                  </a:cubicBezTo>
                  <a:lnTo>
                    <a:pt x="23991" y="71730"/>
                  </a:lnTo>
                  <a:cubicBezTo>
                    <a:pt x="23991" y="82131"/>
                    <a:pt x="25547" y="89794"/>
                    <a:pt x="28646" y="94744"/>
                  </a:cubicBezTo>
                  <a:cubicBezTo>
                    <a:pt x="31744" y="99643"/>
                    <a:pt x="36540" y="102098"/>
                    <a:pt x="43007" y="102098"/>
                  </a:cubicBezTo>
                  <a:cubicBezTo>
                    <a:pt x="49269" y="102098"/>
                    <a:pt x="53923" y="99707"/>
                    <a:pt x="56970" y="94911"/>
                  </a:cubicBezTo>
                  <a:cubicBezTo>
                    <a:pt x="60017" y="90077"/>
                    <a:pt x="61560" y="82594"/>
                    <a:pt x="61624" y="72476"/>
                  </a:cubicBezTo>
                  <a:lnTo>
                    <a:pt x="61624" y="51827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4" name="Freeform: Shape 543">
              <a:extLst>
                <a:ext uri="{FF2B5EF4-FFF2-40B4-BE49-F238E27FC236}">
                  <a16:creationId xmlns:a16="http://schemas.microsoft.com/office/drawing/2014/main" id="{9910AAC8-C1C8-4B86-98DA-1A1B17F50B68}"/>
                </a:ext>
              </a:extLst>
            </p:cNvPr>
            <p:cNvSpPr/>
            <p:nvPr/>
          </p:nvSpPr>
          <p:spPr>
            <a:xfrm>
              <a:off x="2791725" y="5240807"/>
              <a:ext cx="85692" cy="122091"/>
            </a:xfrm>
            <a:custGeom>
              <a:avLst/>
              <a:gdLst>
                <a:gd name="connsiteX0" fmla="*/ 85693 w 85692"/>
                <a:gd name="connsiteY0" fmla="*/ 71730 h 122091"/>
                <a:gd name="connsiteX1" fmla="*/ 74353 w 85692"/>
                <a:gd name="connsiteY1" fmla="*/ 108874 h 122091"/>
                <a:gd name="connsiteX2" fmla="*/ 43007 w 85692"/>
                <a:gd name="connsiteY2" fmla="*/ 122091 h 122091"/>
                <a:gd name="connsiteX3" fmla="*/ 11584 w 85692"/>
                <a:gd name="connsiteY3" fmla="*/ 109028 h 122091"/>
                <a:gd name="connsiteX4" fmla="*/ 0 w 85692"/>
                <a:gd name="connsiteY4" fmla="*/ 72308 h 122091"/>
                <a:gd name="connsiteX5" fmla="*/ 0 w 85692"/>
                <a:gd name="connsiteY5" fmla="*/ 51981 h 122091"/>
                <a:gd name="connsiteX6" fmla="*/ 11340 w 85692"/>
                <a:gd name="connsiteY6" fmla="*/ 13796 h 122091"/>
                <a:gd name="connsiteX7" fmla="*/ 42840 w 85692"/>
                <a:gd name="connsiteY7" fmla="*/ 0 h 122091"/>
                <a:gd name="connsiteX8" fmla="*/ 74108 w 85692"/>
                <a:gd name="connsiteY8" fmla="*/ 13551 h 122091"/>
                <a:gd name="connsiteX9" fmla="*/ 85693 w 85692"/>
                <a:gd name="connsiteY9" fmla="*/ 51416 h 122091"/>
                <a:gd name="connsiteX10" fmla="*/ 85693 w 85692"/>
                <a:gd name="connsiteY10" fmla="*/ 71730 h 122091"/>
                <a:gd name="connsiteX11" fmla="*/ 61611 w 85692"/>
                <a:gd name="connsiteY11" fmla="*/ 51827 h 122091"/>
                <a:gd name="connsiteX12" fmla="*/ 57047 w 85692"/>
                <a:gd name="connsiteY12" fmla="*/ 27913 h 122091"/>
                <a:gd name="connsiteX13" fmla="*/ 42840 w 85692"/>
                <a:gd name="connsiteY13" fmla="*/ 20070 h 122091"/>
                <a:gd name="connsiteX14" fmla="*/ 28723 w 85692"/>
                <a:gd name="connsiteY14" fmla="*/ 27668 h 122091"/>
                <a:gd name="connsiteX15" fmla="*/ 23991 w 85692"/>
                <a:gd name="connsiteY15" fmla="*/ 50593 h 122091"/>
                <a:gd name="connsiteX16" fmla="*/ 23991 w 85692"/>
                <a:gd name="connsiteY16" fmla="*/ 71730 h 122091"/>
                <a:gd name="connsiteX17" fmla="*/ 28646 w 85692"/>
                <a:gd name="connsiteY17" fmla="*/ 94744 h 122091"/>
                <a:gd name="connsiteX18" fmla="*/ 43007 w 85692"/>
                <a:gd name="connsiteY18" fmla="*/ 102098 h 122091"/>
                <a:gd name="connsiteX19" fmla="*/ 56970 w 85692"/>
                <a:gd name="connsiteY19" fmla="*/ 94911 h 122091"/>
                <a:gd name="connsiteX20" fmla="*/ 61611 w 85692"/>
                <a:gd name="connsiteY20" fmla="*/ 72476 h 122091"/>
                <a:gd name="connsiteX21" fmla="*/ 61611 w 85692"/>
                <a:gd name="connsiteY21" fmla="*/ 51827 h 122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5692" h="122091">
                  <a:moveTo>
                    <a:pt x="85693" y="71730"/>
                  </a:moveTo>
                  <a:cubicBezTo>
                    <a:pt x="85693" y="87673"/>
                    <a:pt x="81913" y="100054"/>
                    <a:pt x="74353" y="108874"/>
                  </a:cubicBezTo>
                  <a:cubicBezTo>
                    <a:pt x="66844" y="117681"/>
                    <a:pt x="56391" y="122091"/>
                    <a:pt x="43007" y="122091"/>
                  </a:cubicBezTo>
                  <a:cubicBezTo>
                    <a:pt x="29674" y="122091"/>
                    <a:pt x="19209" y="117733"/>
                    <a:pt x="11584" y="109028"/>
                  </a:cubicBezTo>
                  <a:cubicBezTo>
                    <a:pt x="3973" y="100273"/>
                    <a:pt x="103" y="88033"/>
                    <a:pt x="0" y="72308"/>
                  </a:cubicBezTo>
                  <a:lnTo>
                    <a:pt x="0" y="51981"/>
                  </a:lnTo>
                  <a:cubicBezTo>
                    <a:pt x="0" y="35666"/>
                    <a:pt x="3780" y="22937"/>
                    <a:pt x="11340" y="13796"/>
                  </a:cubicBezTo>
                  <a:cubicBezTo>
                    <a:pt x="18900" y="4590"/>
                    <a:pt x="29404" y="0"/>
                    <a:pt x="42840" y="0"/>
                  </a:cubicBezTo>
                  <a:cubicBezTo>
                    <a:pt x="56070" y="0"/>
                    <a:pt x="66484" y="4513"/>
                    <a:pt x="74108" y="13551"/>
                  </a:cubicBezTo>
                  <a:cubicBezTo>
                    <a:pt x="81720" y="22526"/>
                    <a:pt x="85577" y="35151"/>
                    <a:pt x="85693" y="51416"/>
                  </a:cubicBezTo>
                  <a:lnTo>
                    <a:pt x="85693" y="71730"/>
                  </a:lnTo>
                  <a:close/>
                  <a:moveTo>
                    <a:pt x="61611" y="51827"/>
                  </a:moveTo>
                  <a:cubicBezTo>
                    <a:pt x="61611" y="41104"/>
                    <a:pt x="60094" y="33133"/>
                    <a:pt x="57047" y="27913"/>
                  </a:cubicBezTo>
                  <a:cubicBezTo>
                    <a:pt x="54000" y="22693"/>
                    <a:pt x="49269" y="20070"/>
                    <a:pt x="42840" y="20070"/>
                  </a:cubicBezTo>
                  <a:cubicBezTo>
                    <a:pt x="36476" y="20070"/>
                    <a:pt x="31770" y="22603"/>
                    <a:pt x="28723" y="27668"/>
                  </a:cubicBezTo>
                  <a:cubicBezTo>
                    <a:pt x="25676" y="32670"/>
                    <a:pt x="24107" y="40320"/>
                    <a:pt x="23991" y="50593"/>
                  </a:cubicBezTo>
                  <a:lnTo>
                    <a:pt x="23991" y="71730"/>
                  </a:lnTo>
                  <a:cubicBezTo>
                    <a:pt x="23991" y="82131"/>
                    <a:pt x="25547" y="89794"/>
                    <a:pt x="28646" y="94744"/>
                  </a:cubicBezTo>
                  <a:cubicBezTo>
                    <a:pt x="31744" y="99643"/>
                    <a:pt x="36540" y="102098"/>
                    <a:pt x="43007" y="102098"/>
                  </a:cubicBezTo>
                  <a:cubicBezTo>
                    <a:pt x="49269" y="102098"/>
                    <a:pt x="53923" y="99707"/>
                    <a:pt x="56970" y="94911"/>
                  </a:cubicBezTo>
                  <a:cubicBezTo>
                    <a:pt x="60017" y="90077"/>
                    <a:pt x="61560" y="82594"/>
                    <a:pt x="61611" y="72476"/>
                  </a:cubicBezTo>
                  <a:lnTo>
                    <a:pt x="61611" y="51827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5" name="Freeform: Shape 544">
              <a:extLst>
                <a:ext uri="{FF2B5EF4-FFF2-40B4-BE49-F238E27FC236}">
                  <a16:creationId xmlns:a16="http://schemas.microsoft.com/office/drawing/2014/main" id="{7FF15AB9-2EE6-436E-A872-78CEAD587B63}"/>
                </a:ext>
              </a:extLst>
            </p:cNvPr>
            <p:cNvSpPr/>
            <p:nvPr/>
          </p:nvSpPr>
          <p:spPr>
            <a:xfrm>
              <a:off x="2908095" y="5242439"/>
              <a:ext cx="79572" cy="118825"/>
            </a:xfrm>
            <a:custGeom>
              <a:avLst/>
              <a:gdLst>
                <a:gd name="connsiteX0" fmla="*/ 35910 w 79572"/>
                <a:gd name="connsiteY0" fmla="*/ 75407 h 118825"/>
                <a:gd name="connsiteX1" fmla="*/ 23991 w 79572"/>
                <a:gd name="connsiteY1" fmla="*/ 75407 h 118825"/>
                <a:gd name="connsiteX2" fmla="*/ 23991 w 79572"/>
                <a:gd name="connsiteY2" fmla="*/ 118826 h 118825"/>
                <a:gd name="connsiteX3" fmla="*/ 0 w 79572"/>
                <a:gd name="connsiteY3" fmla="*/ 118826 h 118825"/>
                <a:gd name="connsiteX4" fmla="*/ 0 w 79572"/>
                <a:gd name="connsiteY4" fmla="*/ 0 h 118825"/>
                <a:gd name="connsiteX5" fmla="*/ 38276 w 79572"/>
                <a:gd name="connsiteY5" fmla="*/ 0 h 118825"/>
                <a:gd name="connsiteX6" fmla="*/ 66099 w 79572"/>
                <a:gd name="connsiteY6" fmla="*/ 9386 h 118825"/>
                <a:gd name="connsiteX7" fmla="*/ 75973 w 79572"/>
                <a:gd name="connsiteY7" fmla="*/ 35910 h 118825"/>
                <a:gd name="connsiteX8" fmla="*/ 58757 w 79572"/>
                <a:gd name="connsiteY8" fmla="*/ 69043 h 118825"/>
                <a:gd name="connsiteX9" fmla="*/ 79573 w 79572"/>
                <a:gd name="connsiteY9" fmla="*/ 117682 h 118825"/>
                <a:gd name="connsiteX10" fmla="*/ 79573 w 79572"/>
                <a:gd name="connsiteY10" fmla="*/ 118826 h 118825"/>
                <a:gd name="connsiteX11" fmla="*/ 53781 w 79572"/>
                <a:gd name="connsiteY11" fmla="*/ 118826 h 118825"/>
                <a:gd name="connsiteX12" fmla="*/ 35910 w 79572"/>
                <a:gd name="connsiteY12" fmla="*/ 75407 h 118825"/>
                <a:gd name="connsiteX13" fmla="*/ 23991 w 79572"/>
                <a:gd name="connsiteY13" fmla="*/ 55414 h 118825"/>
                <a:gd name="connsiteX14" fmla="*/ 37620 w 79572"/>
                <a:gd name="connsiteY14" fmla="*/ 55414 h 118825"/>
                <a:gd name="connsiteX15" fmla="*/ 48394 w 79572"/>
                <a:gd name="connsiteY15" fmla="*/ 50683 h 118825"/>
                <a:gd name="connsiteX16" fmla="*/ 51981 w 79572"/>
                <a:gd name="connsiteY16" fmla="*/ 37864 h 118825"/>
                <a:gd name="connsiteX17" fmla="*/ 38032 w 79572"/>
                <a:gd name="connsiteY17" fmla="*/ 19993 h 118825"/>
                <a:gd name="connsiteX18" fmla="*/ 23991 w 79572"/>
                <a:gd name="connsiteY18" fmla="*/ 19993 h 118825"/>
                <a:gd name="connsiteX19" fmla="*/ 23991 w 79572"/>
                <a:gd name="connsiteY19" fmla="*/ 55414 h 11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572" h="118825">
                  <a:moveTo>
                    <a:pt x="35910" y="75407"/>
                  </a:moveTo>
                  <a:lnTo>
                    <a:pt x="23991" y="75407"/>
                  </a:lnTo>
                  <a:lnTo>
                    <a:pt x="23991" y="118826"/>
                  </a:lnTo>
                  <a:lnTo>
                    <a:pt x="0" y="118826"/>
                  </a:lnTo>
                  <a:lnTo>
                    <a:pt x="0" y="0"/>
                  </a:lnTo>
                  <a:lnTo>
                    <a:pt x="38276" y="0"/>
                  </a:lnTo>
                  <a:cubicBezTo>
                    <a:pt x="50297" y="0"/>
                    <a:pt x="59567" y="3124"/>
                    <a:pt x="66099" y="9386"/>
                  </a:cubicBezTo>
                  <a:cubicBezTo>
                    <a:pt x="72681" y="15583"/>
                    <a:pt x="75973" y="24428"/>
                    <a:pt x="75973" y="35910"/>
                  </a:cubicBezTo>
                  <a:cubicBezTo>
                    <a:pt x="75973" y="51686"/>
                    <a:pt x="70239" y="62730"/>
                    <a:pt x="58757" y="69043"/>
                  </a:cubicBezTo>
                  <a:lnTo>
                    <a:pt x="79573" y="117682"/>
                  </a:lnTo>
                  <a:lnTo>
                    <a:pt x="79573" y="118826"/>
                  </a:lnTo>
                  <a:lnTo>
                    <a:pt x="53781" y="118826"/>
                  </a:lnTo>
                  <a:lnTo>
                    <a:pt x="35910" y="75407"/>
                  </a:lnTo>
                  <a:close/>
                  <a:moveTo>
                    <a:pt x="23991" y="55414"/>
                  </a:moveTo>
                  <a:lnTo>
                    <a:pt x="37620" y="55414"/>
                  </a:lnTo>
                  <a:cubicBezTo>
                    <a:pt x="42403" y="55414"/>
                    <a:pt x="46003" y="53833"/>
                    <a:pt x="48394" y="50683"/>
                  </a:cubicBezTo>
                  <a:cubicBezTo>
                    <a:pt x="50786" y="47469"/>
                    <a:pt x="51981" y="43200"/>
                    <a:pt x="51981" y="37864"/>
                  </a:cubicBezTo>
                  <a:cubicBezTo>
                    <a:pt x="51981" y="25946"/>
                    <a:pt x="47327" y="19993"/>
                    <a:pt x="38032" y="19993"/>
                  </a:cubicBezTo>
                  <a:lnTo>
                    <a:pt x="23991" y="19993"/>
                  </a:lnTo>
                  <a:lnTo>
                    <a:pt x="23991" y="55414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6" name="Freeform: Shape 545">
              <a:extLst>
                <a:ext uri="{FF2B5EF4-FFF2-40B4-BE49-F238E27FC236}">
                  <a16:creationId xmlns:a16="http://schemas.microsoft.com/office/drawing/2014/main" id="{4F638452-4D95-41F7-9B93-4FD7F3B72BCC}"/>
                </a:ext>
              </a:extLst>
            </p:cNvPr>
            <p:cNvSpPr/>
            <p:nvPr/>
          </p:nvSpPr>
          <p:spPr>
            <a:xfrm>
              <a:off x="3013935" y="5242439"/>
              <a:ext cx="77194" cy="118825"/>
            </a:xfrm>
            <a:custGeom>
              <a:avLst/>
              <a:gdLst>
                <a:gd name="connsiteX0" fmla="*/ 0 w 77194"/>
                <a:gd name="connsiteY0" fmla="*/ 118826 h 118825"/>
                <a:gd name="connsiteX1" fmla="*/ 0 w 77194"/>
                <a:gd name="connsiteY1" fmla="*/ 0 h 118825"/>
                <a:gd name="connsiteX2" fmla="*/ 31410 w 77194"/>
                <a:gd name="connsiteY2" fmla="*/ 0 h 118825"/>
                <a:gd name="connsiteX3" fmla="*/ 64556 w 77194"/>
                <a:gd name="connsiteY3" fmla="*/ 13217 h 118825"/>
                <a:gd name="connsiteX4" fmla="*/ 77194 w 77194"/>
                <a:gd name="connsiteY4" fmla="*/ 49449 h 118825"/>
                <a:gd name="connsiteX5" fmla="*/ 77194 w 77194"/>
                <a:gd name="connsiteY5" fmla="*/ 68721 h 118825"/>
                <a:gd name="connsiteX6" fmla="*/ 64800 w 77194"/>
                <a:gd name="connsiteY6" fmla="*/ 105519 h 118825"/>
                <a:gd name="connsiteX7" fmla="*/ 30767 w 77194"/>
                <a:gd name="connsiteY7" fmla="*/ 118826 h 118825"/>
                <a:gd name="connsiteX8" fmla="*/ 0 w 77194"/>
                <a:gd name="connsiteY8" fmla="*/ 118826 h 118825"/>
                <a:gd name="connsiteX9" fmla="*/ 23991 w 77194"/>
                <a:gd name="connsiteY9" fmla="*/ 19993 h 118825"/>
                <a:gd name="connsiteX10" fmla="*/ 23991 w 77194"/>
                <a:gd name="connsiteY10" fmla="*/ 98910 h 118825"/>
                <a:gd name="connsiteX11" fmla="*/ 31166 w 77194"/>
                <a:gd name="connsiteY11" fmla="*/ 98910 h 118825"/>
                <a:gd name="connsiteX12" fmla="*/ 48060 w 77194"/>
                <a:gd name="connsiteY12" fmla="*/ 92623 h 118825"/>
                <a:gd name="connsiteX13" fmla="*/ 53203 w 77194"/>
                <a:gd name="connsiteY13" fmla="*/ 70753 h 118825"/>
                <a:gd name="connsiteX14" fmla="*/ 53203 w 77194"/>
                <a:gd name="connsiteY14" fmla="*/ 50104 h 118825"/>
                <a:gd name="connsiteX15" fmla="*/ 48549 w 77194"/>
                <a:gd name="connsiteY15" fmla="*/ 26936 h 118825"/>
                <a:gd name="connsiteX16" fmla="*/ 32721 w 77194"/>
                <a:gd name="connsiteY16" fmla="*/ 19993 h 118825"/>
                <a:gd name="connsiteX17" fmla="*/ 23991 w 77194"/>
                <a:gd name="connsiteY17" fmla="*/ 19993 h 11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194" h="118825">
                  <a:moveTo>
                    <a:pt x="0" y="118826"/>
                  </a:moveTo>
                  <a:lnTo>
                    <a:pt x="0" y="0"/>
                  </a:lnTo>
                  <a:lnTo>
                    <a:pt x="31410" y="0"/>
                  </a:lnTo>
                  <a:cubicBezTo>
                    <a:pt x="45283" y="0"/>
                    <a:pt x="56340" y="4410"/>
                    <a:pt x="64556" y="13217"/>
                  </a:cubicBezTo>
                  <a:cubicBezTo>
                    <a:pt x="72823" y="22037"/>
                    <a:pt x="77040" y="34110"/>
                    <a:pt x="77194" y="49449"/>
                  </a:cubicBezTo>
                  <a:lnTo>
                    <a:pt x="77194" y="68721"/>
                  </a:lnTo>
                  <a:cubicBezTo>
                    <a:pt x="77194" y="84330"/>
                    <a:pt x="73067" y="96596"/>
                    <a:pt x="64800" y="105519"/>
                  </a:cubicBezTo>
                  <a:cubicBezTo>
                    <a:pt x="56584" y="114390"/>
                    <a:pt x="45231" y="118826"/>
                    <a:pt x="30767" y="118826"/>
                  </a:cubicBezTo>
                  <a:lnTo>
                    <a:pt x="0" y="118826"/>
                  </a:lnTo>
                  <a:close/>
                  <a:moveTo>
                    <a:pt x="23991" y="19993"/>
                  </a:moveTo>
                  <a:lnTo>
                    <a:pt x="23991" y="98910"/>
                  </a:lnTo>
                  <a:lnTo>
                    <a:pt x="31166" y="98910"/>
                  </a:lnTo>
                  <a:cubicBezTo>
                    <a:pt x="39163" y="98910"/>
                    <a:pt x="44794" y="96814"/>
                    <a:pt x="48060" y="92623"/>
                  </a:cubicBezTo>
                  <a:cubicBezTo>
                    <a:pt x="51326" y="88380"/>
                    <a:pt x="53036" y="81090"/>
                    <a:pt x="53203" y="70753"/>
                  </a:cubicBezTo>
                  <a:lnTo>
                    <a:pt x="53203" y="50104"/>
                  </a:lnTo>
                  <a:cubicBezTo>
                    <a:pt x="53203" y="39009"/>
                    <a:pt x="51660" y="31282"/>
                    <a:pt x="48549" y="26936"/>
                  </a:cubicBezTo>
                  <a:cubicBezTo>
                    <a:pt x="45450" y="22526"/>
                    <a:pt x="40179" y="20211"/>
                    <a:pt x="32721" y="19993"/>
                  </a:cubicBezTo>
                  <a:lnTo>
                    <a:pt x="23991" y="19993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7" name="Freeform: Shape 546">
              <a:extLst>
                <a:ext uri="{FF2B5EF4-FFF2-40B4-BE49-F238E27FC236}">
                  <a16:creationId xmlns:a16="http://schemas.microsoft.com/office/drawing/2014/main" id="{218A4074-9474-41B2-926C-793CB47641C0}"/>
                </a:ext>
              </a:extLst>
            </p:cNvPr>
            <p:cNvSpPr/>
            <p:nvPr/>
          </p:nvSpPr>
          <p:spPr>
            <a:xfrm>
              <a:off x="3121807" y="5242439"/>
              <a:ext cx="68232" cy="118825"/>
            </a:xfrm>
            <a:custGeom>
              <a:avLst/>
              <a:gdLst>
                <a:gd name="connsiteX0" fmla="*/ 61380 w 68232"/>
                <a:gd name="connsiteY0" fmla="*/ 67410 h 118825"/>
                <a:gd name="connsiteX1" fmla="*/ 23991 w 68232"/>
                <a:gd name="connsiteY1" fmla="*/ 67410 h 118825"/>
                <a:gd name="connsiteX2" fmla="*/ 23991 w 68232"/>
                <a:gd name="connsiteY2" fmla="*/ 98910 h 118825"/>
                <a:gd name="connsiteX3" fmla="*/ 68233 w 68232"/>
                <a:gd name="connsiteY3" fmla="*/ 98910 h 118825"/>
                <a:gd name="connsiteX4" fmla="*/ 68233 w 68232"/>
                <a:gd name="connsiteY4" fmla="*/ 118826 h 118825"/>
                <a:gd name="connsiteX5" fmla="*/ 0 w 68232"/>
                <a:gd name="connsiteY5" fmla="*/ 118826 h 118825"/>
                <a:gd name="connsiteX6" fmla="*/ 0 w 68232"/>
                <a:gd name="connsiteY6" fmla="*/ 0 h 118825"/>
                <a:gd name="connsiteX7" fmla="*/ 68066 w 68232"/>
                <a:gd name="connsiteY7" fmla="*/ 0 h 118825"/>
                <a:gd name="connsiteX8" fmla="*/ 68066 w 68232"/>
                <a:gd name="connsiteY8" fmla="*/ 19993 h 118825"/>
                <a:gd name="connsiteX9" fmla="*/ 23991 w 68232"/>
                <a:gd name="connsiteY9" fmla="*/ 19993 h 118825"/>
                <a:gd name="connsiteX10" fmla="*/ 23991 w 68232"/>
                <a:gd name="connsiteY10" fmla="*/ 48073 h 118825"/>
                <a:gd name="connsiteX11" fmla="*/ 61380 w 68232"/>
                <a:gd name="connsiteY11" fmla="*/ 48073 h 118825"/>
                <a:gd name="connsiteX12" fmla="*/ 61380 w 68232"/>
                <a:gd name="connsiteY12" fmla="*/ 67410 h 11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232" h="118825">
                  <a:moveTo>
                    <a:pt x="61380" y="67410"/>
                  </a:moveTo>
                  <a:lnTo>
                    <a:pt x="23991" y="67410"/>
                  </a:lnTo>
                  <a:lnTo>
                    <a:pt x="23991" y="98910"/>
                  </a:lnTo>
                  <a:lnTo>
                    <a:pt x="68233" y="98910"/>
                  </a:lnTo>
                  <a:lnTo>
                    <a:pt x="68233" y="118826"/>
                  </a:lnTo>
                  <a:lnTo>
                    <a:pt x="0" y="118826"/>
                  </a:lnTo>
                  <a:lnTo>
                    <a:pt x="0" y="0"/>
                  </a:lnTo>
                  <a:lnTo>
                    <a:pt x="68066" y="0"/>
                  </a:lnTo>
                  <a:lnTo>
                    <a:pt x="68066" y="19993"/>
                  </a:lnTo>
                  <a:lnTo>
                    <a:pt x="23991" y="19993"/>
                  </a:lnTo>
                  <a:lnTo>
                    <a:pt x="23991" y="48073"/>
                  </a:lnTo>
                  <a:lnTo>
                    <a:pt x="61380" y="48073"/>
                  </a:lnTo>
                  <a:lnTo>
                    <a:pt x="61380" y="6741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8" name="Freeform: Shape 547">
              <a:extLst>
                <a:ext uri="{FF2B5EF4-FFF2-40B4-BE49-F238E27FC236}">
                  <a16:creationId xmlns:a16="http://schemas.microsoft.com/office/drawing/2014/main" id="{32E0822E-05FF-4085-A940-6FD8E9E8BD5F}"/>
                </a:ext>
              </a:extLst>
            </p:cNvPr>
            <p:cNvSpPr/>
            <p:nvPr/>
          </p:nvSpPr>
          <p:spPr>
            <a:xfrm>
              <a:off x="3217361" y="5242439"/>
              <a:ext cx="79572" cy="118825"/>
            </a:xfrm>
            <a:custGeom>
              <a:avLst/>
              <a:gdLst>
                <a:gd name="connsiteX0" fmla="*/ 35910 w 79572"/>
                <a:gd name="connsiteY0" fmla="*/ 75407 h 118825"/>
                <a:gd name="connsiteX1" fmla="*/ 23991 w 79572"/>
                <a:gd name="connsiteY1" fmla="*/ 75407 h 118825"/>
                <a:gd name="connsiteX2" fmla="*/ 23991 w 79572"/>
                <a:gd name="connsiteY2" fmla="*/ 118826 h 118825"/>
                <a:gd name="connsiteX3" fmla="*/ 0 w 79572"/>
                <a:gd name="connsiteY3" fmla="*/ 118826 h 118825"/>
                <a:gd name="connsiteX4" fmla="*/ 0 w 79572"/>
                <a:gd name="connsiteY4" fmla="*/ 0 h 118825"/>
                <a:gd name="connsiteX5" fmla="*/ 38276 w 79572"/>
                <a:gd name="connsiteY5" fmla="*/ 0 h 118825"/>
                <a:gd name="connsiteX6" fmla="*/ 66111 w 79572"/>
                <a:gd name="connsiteY6" fmla="*/ 9386 h 118825"/>
                <a:gd name="connsiteX7" fmla="*/ 75986 w 79572"/>
                <a:gd name="connsiteY7" fmla="*/ 35910 h 118825"/>
                <a:gd name="connsiteX8" fmla="*/ 58770 w 79572"/>
                <a:gd name="connsiteY8" fmla="*/ 69043 h 118825"/>
                <a:gd name="connsiteX9" fmla="*/ 79573 w 79572"/>
                <a:gd name="connsiteY9" fmla="*/ 117682 h 118825"/>
                <a:gd name="connsiteX10" fmla="*/ 79573 w 79572"/>
                <a:gd name="connsiteY10" fmla="*/ 118826 h 118825"/>
                <a:gd name="connsiteX11" fmla="*/ 53781 w 79572"/>
                <a:gd name="connsiteY11" fmla="*/ 118826 h 118825"/>
                <a:gd name="connsiteX12" fmla="*/ 35910 w 79572"/>
                <a:gd name="connsiteY12" fmla="*/ 75407 h 118825"/>
                <a:gd name="connsiteX13" fmla="*/ 23991 w 79572"/>
                <a:gd name="connsiteY13" fmla="*/ 55414 h 118825"/>
                <a:gd name="connsiteX14" fmla="*/ 37620 w 79572"/>
                <a:gd name="connsiteY14" fmla="*/ 55414 h 118825"/>
                <a:gd name="connsiteX15" fmla="*/ 48394 w 79572"/>
                <a:gd name="connsiteY15" fmla="*/ 50683 h 118825"/>
                <a:gd name="connsiteX16" fmla="*/ 51994 w 79572"/>
                <a:gd name="connsiteY16" fmla="*/ 37864 h 118825"/>
                <a:gd name="connsiteX17" fmla="*/ 38032 w 79572"/>
                <a:gd name="connsiteY17" fmla="*/ 19993 h 118825"/>
                <a:gd name="connsiteX18" fmla="*/ 23991 w 79572"/>
                <a:gd name="connsiteY18" fmla="*/ 19993 h 118825"/>
                <a:gd name="connsiteX19" fmla="*/ 23991 w 79572"/>
                <a:gd name="connsiteY19" fmla="*/ 55414 h 11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572" h="118825">
                  <a:moveTo>
                    <a:pt x="35910" y="75407"/>
                  </a:moveTo>
                  <a:lnTo>
                    <a:pt x="23991" y="75407"/>
                  </a:lnTo>
                  <a:lnTo>
                    <a:pt x="23991" y="118826"/>
                  </a:lnTo>
                  <a:lnTo>
                    <a:pt x="0" y="118826"/>
                  </a:lnTo>
                  <a:lnTo>
                    <a:pt x="0" y="0"/>
                  </a:lnTo>
                  <a:lnTo>
                    <a:pt x="38276" y="0"/>
                  </a:lnTo>
                  <a:cubicBezTo>
                    <a:pt x="50297" y="0"/>
                    <a:pt x="59580" y="3124"/>
                    <a:pt x="66111" y="9386"/>
                  </a:cubicBezTo>
                  <a:cubicBezTo>
                    <a:pt x="72694" y="15583"/>
                    <a:pt x="75986" y="24428"/>
                    <a:pt x="75986" y="35910"/>
                  </a:cubicBezTo>
                  <a:cubicBezTo>
                    <a:pt x="75986" y="51686"/>
                    <a:pt x="70239" y="62730"/>
                    <a:pt x="58770" y="69043"/>
                  </a:cubicBezTo>
                  <a:lnTo>
                    <a:pt x="79573" y="117682"/>
                  </a:lnTo>
                  <a:lnTo>
                    <a:pt x="79573" y="118826"/>
                  </a:lnTo>
                  <a:lnTo>
                    <a:pt x="53781" y="118826"/>
                  </a:lnTo>
                  <a:lnTo>
                    <a:pt x="35910" y="75407"/>
                  </a:lnTo>
                  <a:close/>
                  <a:moveTo>
                    <a:pt x="23991" y="55414"/>
                  </a:moveTo>
                  <a:lnTo>
                    <a:pt x="37620" y="55414"/>
                  </a:lnTo>
                  <a:cubicBezTo>
                    <a:pt x="42416" y="55414"/>
                    <a:pt x="46003" y="53833"/>
                    <a:pt x="48394" y="50683"/>
                  </a:cubicBezTo>
                  <a:cubicBezTo>
                    <a:pt x="50799" y="47469"/>
                    <a:pt x="51994" y="43200"/>
                    <a:pt x="51994" y="37864"/>
                  </a:cubicBezTo>
                  <a:cubicBezTo>
                    <a:pt x="51994" y="25946"/>
                    <a:pt x="47340" y="19993"/>
                    <a:pt x="38032" y="19993"/>
                  </a:cubicBezTo>
                  <a:lnTo>
                    <a:pt x="23991" y="19993"/>
                  </a:lnTo>
                  <a:lnTo>
                    <a:pt x="23991" y="55414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90" name="Group 589">
            <a:extLst>
              <a:ext uri="{FF2B5EF4-FFF2-40B4-BE49-F238E27FC236}">
                <a16:creationId xmlns:a16="http://schemas.microsoft.com/office/drawing/2014/main" id="{DCA4226E-16A1-4E7C-A22E-A6BF5D7B38BC}"/>
              </a:ext>
            </a:extLst>
          </p:cNvPr>
          <p:cNvGrpSpPr/>
          <p:nvPr/>
        </p:nvGrpSpPr>
        <p:grpSpPr>
          <a:xfrm>
            <a:off x="1440337" y="1237462"/>
            <a:ext cx="2442766" cy="604235"/>
            <a:chOff x="1440337" y="1237462"/>
            <a:chExt cx="2442766" cy="604235"/>
          </a:xfrm>
        </p:grpSpPr>
        <p:sp>
          <p:nvSpPr>
            <p:cNvPr id="549" name="Freeform: Shape 548">
              <a:extLst>
                <a:ext uri="{FF2B5EF4-FFF2-40B4-BE49-F238E27FC236}">
                  <a16:creationId xmlns:a16="http://schemas.microsoft.com/office/drawing/2014/main" id="{2524092E-7983-4075-9760-C5A17A57414A}"/>
                </a:ext>
              </a:extLst>
            </p:cNvPr>
            <p:cNvSpPr/>
            <p:nvPr/>
          </p:nvSpPr>
          <p:spPr>
            <a:xfrm>
              <a:off x="1440337" y="1237462"/>
              <a:ext cx="168829" cy="244401"/>
            </a:xfrm>
            <a:custGeom>
              <a:avLst/>
              <a:gdLst>
                <a:gd name="connsiteX0" fmla="*/ 103127 w 168829"/>
                <a:gd name="connsiteY0" fmla="*/ 177290 h 244401"/>
                <a:gd name="connsiteX1" fmla="*/ 99527 w 168829"/>
                <a:gd name="connsiteY1" fmla="*/ 157207 h 244401"/>
                <a:gd name="connsiteX2" fmla="*/ 78146 w 168829"/>
                <a:gd name="connsiteY2" fmla="*/ 141380 h 244401"/>
                <a:gd name="connsiteX3" fmla="*/ 51056 w 168829"/>
                <a:gd name="connsiteY3" fmla="*/ 125219 h 244401"/>
                <a:gd name="connsiteX4" fmla="*/ 23631 w 168829"/>
                <a:gd name="connsiteY4" fmla="*/ 67927 h 244401"/>
                <a:gd name="connsiteX5" fmla="*/ 36039 w 168829"/>
                <a:gd name="connsiteY5" fmla="*/ 32509 h 244401"/>
                <a:gd name="connsiteX6" fmla="*/ 65584 w 168829"/>
                <a:gd name="connsiteY6" fmla="*/ 8188 h 244401"/>
                <a:gd name="connsiteX7" fmla="*/ 105081 w 168829"/>
                <a:gd name="connsiteY7" fmla="*/ 26 h 244401"/>
                <a:gd name="connsiteX8" fmla="*/ 152743 w 168829"/>
                <a:gd name="connsiteY8" fmla="*/ 21246 h 244401"/>
                <a:gd name="connsiteX9" fmla="*/ 168737 w 168829"/>
                <a:gd name="connsiteY9" fmla="*/ 73636 h 244401"/>
                <a:gd name="connsiteX10" fmla="*/ 122053 w 168829"/>
                <a:gd name="connsiteY10" fmla="*/ 73482 h 244401"/>
                <a:gd name="connsiteX11" fmla="*/ 100671 w 168829"/>
                <a:gd name="connsiteY11" fmla="*/ 39527 h 244401"/>
                <a:gd name="connsiteX12" fmla="*/ 80113 w 168829"/>
                <a:gd name="connsiteY12" fmla="*/ 47361 h 244401"/>
                <a:gd name="connsiteX13" fmla="*/ 69827 w 168829"/>
                <a:gd name="connsiteY13" fmla="*/ 68095 h 244401"/>
                <a:gd name="connsiteX14" fmla="*/ 96261 w 168829"/>
                <a:gd name="connsiteY14" fmla="*/ 100739 h 244401"/>
                <a:gd name="connsiteX15" fmla="*/ 137726 w 168829"/>
                <a:gd name="connsiteY15" fmla="*/ 131262 h 244401"/>
                <a:gd name="connsiteX16" fmla="*/ 149644 w 168829"/>
                <a:gd name="connsiteY16" fmla="*/ 176969 h 244401"/>
                <a:gd name="connsiteX17" fmla="*/ 125164 w 168829"/>
                <a:gd name="connsiteY17" fmla="*/ 226585 h 244401"/>
                <a:gd name="connsiteX18" fmla="*/ 70149 w 168829"/>
                <a:gd name="connsiteY18" fmla="*/ 244379 h 244401"/>
                <a:gd name="connsiteX19" fmla="*/ 17756 w 168829"/>
                <a:gd name="connsiteY19" fmla="*/ 221853 h 244401"/>
                <a:gd name="connsiteX20" fmla="*/ 129 w 168829"/>
                <a:gd name="connsiteY20" fmla="*/ 165860 h 244401"/>
                <a:gd name="connsiteX21" fmla="*/ 47134 w 168829"/>
                <a:gd name="connsiteY21" fmla="*/ 166027 h 244401"/>
                <a:gd name="connsiteX22" fmla="*/ 52521 w 168829"/>
                <a:gd name="connsiteY22" fmla="*/ 196229 h 244401"/>
                <a:gd name="connsiteX23" fmla="*/ 73903 w 168829"/>
                <a:gd name="connsiteY23" fmla="*/ 205203 h 244401"/>
                <a:gd name="connsiteX24" fmla="*/ 93986 w 168829"/>
                <a:gd name="connsiteY24" fmla="*/ 197360 h 244401"/>
                <a:gd name="connsiteX25" fmla="*/ 103127 w 168829"/>
                <a:gd name="connsiteY25" fmla="*/ 177290 h 244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8829" h="244401">
                  <a:moveTo>
                    <a:pt x="103127" y="177290"/>
                  </a:moveTo>
                  <a:cubicBezTo>
                    <a:pt x="104207" y="169242"/>
                    <a:pt x="103011" y="162543"/>
                    <a:pt x="99527" y="157207"/>
                  </a:cubicBezTo>
                  <a:cubicBezTo>
                    <a:pt x="96158" y="151769"/>
                    <a:pt x="89036" y="146497"/>
                    <a:pt x="78146" y="141380"/>
                  </a:cubicBezTo>
                  <a:cubicBezTo>
                    <a:pt x="67371" y="136160"/>
                    <a:pt x="58346" y="130773"/>
                    <a:pt x="51056" y="125219"/>
                  </a:cubicBezTo>
                  <a:cubicBezTo>
                    <a:pt x="31140" y="110099"/>
                    <a:pt x="21998" y="90993"/>
                    <a:pt x="23631" y="67927"/>
                  </a:cubicBezTo>
                  <a:cubicBezTo>
                    <a:pt x="24609" y="54659"/>
                    <a:pt x="28749" y="42846"/>
                    <a:pt x="36039" y="32509"/>
                  </a:cubicBezTo>
                  <a:cubicBezTo>
                    <a:pt x="43431" y="22062"/>
                    <a:pt x="53280" y="13954"/>
                    <a:pt x="65584" y="8188"/>
                  </a:cubicBezTo>
                  <a:cubicBezTo>
                    <a:pt x="77876" y="2420"/>
                    <a:pt x="91041" y="-300"/>
                    <a:pt x="105081" y="26"/>
                  </a:cubicBezTo>
                  <a:cubicBezTo>
                    <a:pt x="125434" y="462"/>
                    <a:pt x="141313" y="7535"/>
                    <a:pt x="152743" y="21246"/>
                  </a:cubicBezTo>
                  <a:cubicBezTo>
                    <a:pt x="164276" y="34847"/>
                    <a:pt x="169611" y="52319"/>
                    <a:pt x="168737" y="73636"/>
                  </a:cubicBezTo>
                  <a:lnTo>
                    <a:pt x="122053" y="73482"/>
                  </a:lnTo>
                  <a:cubicBezTo>
                    <a:pt x="123248" y="51174"/>
                    <a:pt x="116126" y="39854"/>
                    <a:pt x="100671" y="39527"/>
                  </a:cubicBezTo>
                  <a:cubicBezTo>
                    <a:pt x="92726" y="39309"/>
                    <a:pt x="85873" y="41921"/>
                    <a:pt x="80113" y="47361"/>
                  </a:cubicBezTo>
                  <a:cubicBezTo>
                    <a:pt x="74456" y="52692"/>
                    <a:pt x="71023" y="59609"/>
                    <a:pt x="69827" y="68095"/>
                  </a:cubicBezTo>
                  <a:cubicBezTo>
                    <a:pt x="68194" y="80823"/>
                    <a:pt x="77001" y="91700"/>
                    <a:pt x="96261" y="100739"/>
                  </a:cubicBezTo>
                  <a:cubicBezTo>
                    <a:pt x="115534" y="109764"/>
                    <a:pt x="129343" y="119947"/>
                    <a:pt x="137726" y="131262"/>
                  </a:cubicBezTo>
                  <a:cubicBezTo>
                    <a:pt x="147086" y="143772"/>
                    <a:pt x="151059" y="159007"/>
                    <a:pt x="149644" y="176969"/>
                  </a:cubicBezTo>
                  <a:cubicBezTo>
                    <a:pt x="148011" y="197643"/>
                    <a:pt x="139847" y="214177"/>
                    <a:pt x="125164" y="226585"/>
                  </a:cubicBezTo>
                  <a:cubicBezTo>
                    <a:pt x="110469" y="238876"/>
                    <a:pt x="92134" y="244816"/>
                    <a:pt x="70149" y="244379"/>
                  </a:cubicBezTo>
                  <a:cubicBezTo>
                    <a:pt x="48060" y="243942"/>
                    <a:pt x="30600" y="236433"/>
                    <a:pt x="17756" y="221853"/>
                  </a:cubicBezTo>
                  <a:cubicBezTo>
                    <a:pt x="4911" y="207273"/>
                    <a:pt x="-964" y="188605"/>
                    <a:pt x="129" y="165860"/>
                  </a:cubicBezTo>
                  <a:lnTo>
                    <a:pt x="47134" y="166027"/>
                  </a:lnTo>
                  <a:cubicBezTo>
                    <a:pt x="46260" y="180067"/>
                    <a:pt x="48060" y="190134"/>
                    <a:pt x="52521" y="196229"/>
                  </a:cubicBezTo>
                  <a:cubicBezTo>
                    <a:pt x="57099" y="202207"/>
                    <a:pt x="64221" y="205203"/>
                    <a:pt x="73903" y="205203"/>
                  </a:cubicBezTo>
                  <a:cubicBezTo>
                    <a:pt x="82388" y="205087"/>
                    <a:pt x="89087" y="202477"/>
                    <a:pt x="93986" y="197360"/>
                  </a:cubicBezTo>
                  <a:cubicBezTo>
                    <a:pt x="98884" y="192140"/>
                    <a:pt x="101931" y="185454"/>
                    <a:pt x="103127" y="177290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" name="Freeform: Shape 549">
              <a:extLst>
                <a:ext uri="{FF2B5EF4-FFF2-40B4-BE49-F238E27FC236}">
                  <a16:creationId xmlns:a16="http://schemas.microsoft.com/office/drawing/2014/main" id="{E7D087A3-CCD9-4AD0-9A10-326F89A0A6FC}"/>
                </a:ext>
              </a:extLst>
            </p:cNvPr>
            <p:cNvSpPr/>
            <p:nvPr/>
          </p:nvSpPr>
          <p:spPr>
            <a:xfrm>
              <a:off x="1639452" y="1237464"/>
              <a:ext cx="172738" cy="244250"/>
            </a:xfrm>
            <a:custGeom>
              <a:avLst/>
              <a:gdLst>
                <a:gd name="connsiteX0" fmla="*/ 156745 w 172738"/>
                <a:gd name="connsiteY0" fmla="*/ 161615 h 244250"/>
                <a:gd name="connsiteX1" fmla="*/ 128176 w 172738"/>
                <a:gd name="connsiteY1" fmla="*/ 222828 h 244250"/>
                <a:gd name="connsiteX2" fmla="*/ 67297 w 172738"/>
                <a:gd name="connsiteY2" fmla="*/ 244210 h 244250"/>
                <a:gd name="connsiteX3" fmla="*/ 18325 w 172738"/>
                <a:gd name="connsiteY3" fmla="*/ 223317 h 244250"/>
                <a:gd name="connsiteX4" fmla="*/ 55 w 172738"/>
                <a:gd name="connsiteY4" fmla="*/ 167170 h 244250"/>
                <a:gd name="connsiteX5" fmla="*/ 1353 w 172738"/>
                <a:gd name="connsiteY5" fmla="*/ 142522 h 244250"/>
                <a:gd name="connsiteX6" fmla="*/ 7396 w 172738"/>
                <a:gd name="connsiteY6" fmla="*/ 103180 h 244250"/>
                <a:gd name="connsiteX7" fmla="*/ 40529 w 172738"/>
                <a:gd name="connsiteY7" fmla="*/ 25978 h 244250"/>
                <a:gd name="connsiteX8" fmla="*/ 104018 w 172738"/>
                <a:gd name="connsiteY8" fmla="*/ 24 h 244250"/>
                <a:gd name="connsiteX9" fmla="*/ 154945 w 172738"/>
                <a:gd name="connsiteY9" fmla="*/ 22060 h 244250"/>
                <a:gd name="connsiteX10" fmla="*/ 172739 w 172738"/>
                <a:gd name="connsiteY10" fmla="*/ 84254 h 244250"/>
                <a:gd name="connsiteX11" fmla="*/ 125566 w 172738"/>
                <a:gd name="connsiteY11" fmla="*/ 84087 h 244250"/>
                <a:gd name="connsiteX12" fmla="*/ 125901 w 172738"/>
                <a:gd name="connsiteY12" fmla="*/ 67925 h 244250"/>
                <a:gd name="connsiteX13" fmla="*/ 100276 w 172738"/>
                <a:gd name="connsiteY13" fmla="*/ 39688 h 244250"/>
                <a:gd name="connsiteX14" fmla="*/ 69586 w 172738"/>
                <a:gd name="connsiteY14" fmla="*/ 53885 h 244250"/>
                <a:gd name="connsiteX15" fmla="*/ 54402 w 172738"/>
                <a:gd name="connsiteY15" fmla="*/ 101714 h 244250"/>
                <a:gd name="connsiteX16" fmla="*/ 48526 w 172738"/>
                <a:gd name="connsiteY16" fmla="*/ 142690 h 244250"/>
                <a:gd name="connsiteX17" fmla="*/ 46083 w 172738"/>
                <a:gd name="connsiteY17" fmla="*/ 168314 h 244250"/>
                <a:gd name="connsiteX18" fmla="*/ 70885 w 172738"/>
                <a:gd name="connsiteY18" fmla="*/ 204712 h 244250"/>
                <a:gd name="connsiteX19" fmla="*/ 97165 w 172738"/>
                <a:gd name="connsiteY19" fmla="*/ 196060 h 244250"/>
                <a:gd name="connsiteX20" fmla="*/ 110883 w 172738"/>
                <a:gd name="connsiteY20" fmla="*/ 161950 h 244250"/>
                <a:gd name="connsiteX21" fmla="*/ 156745 w 172738"/>
                <a:gd name="connsiteY21" fmla="*/ 161615 h 244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2738" h="244250">
                  <a:moveTo>
                    <a:pt x="156745" y="161615"/>
                  </a:moveTo>
                  <a:cubicBezTo>
                    <a:pt x="153813" y="187407"/>
                    <a:pt x="144286" y="207811"/>
                    <a:pt x="128176" y="222828"/>
                  </a:cubicBezTo>
                  <a:cubicBezTo>
                    <a:pt x="112182" y="237730"/>
                    <a:pt x="91893" y="244865"/>
                    <a:pt x="67297" y="244210"/>
                  </a:cubicBezTo>
                  <a:cubicBezTo>
                    <a:pt x="46186" y="243772"/>
                    <a:pt x="29870" y="236804"/>
                    <a:pt x="18325" y="223317"/>
                  </a:cubicBezTo>
                  <a:cubicBezTo>
                    <a:pt x="6792" y="209830"/>
                    <a:pt x="698" y="191110"/>
                    <a:pt x="55" y="167170"/>
                  </a:cubicBezTo>
                  <a:cubicBezTo>
                    <a:pt x="-164" y="159005"/>
                    <a:pt x="273" y="150790"/>
                    <a:pt x="1353" y="142522"/>
                  </a:cubicBezTo>
                  <a:lnTo>
                    <a:pt x="7396" y="103180"/>
                  </a:lnTo>
                  <a:cubicBezTo>
                    <a:pt x="12513" y="69558"/>
                    <a:pt x="23558" y="43823"/>
                    <a:pt x="40529" y="25978"/>
                  </a:cubicBezTo>
                  <a:cubicBezTo>
                    <a:pt x="57616" y="8131"/>
                    <a:pt x="78779" y="-520"/>
                    <a:pt x="104018" y="24"/>
                  </a:cubicBezTo>
                  <a:cubicBezTo>
                    <a:pt x="126119" y="351"/>
                    <a:pt x="143090" y="7696"/>
                    <a:pt x="154945" y="22060"/>
                  </a:cubicBezTo>
                  <a:cubicBezTo>
                    <a:pt x="166812" y="36315"/>
                    <a:pt x="172739" y="57048"/>
                    <a:pt x="172739" y="84254"/>
                  </a:cubicBezTo>
                  <a:lnTo>
                    <a:pt x="125566" y="84087"/>
                  </a:lnTo>
                  <a:lnTo>
                    <a:pt x="125901" y="67925"/>
                  </a:lnTo>
                  <a:cubicBezTo>
                    <a:pt x="125566" y="49642"/>
                    <a:pt x="117029" y="40232"/>
                    <a:pt x="100276" y="39688"/>
                  </a:cubicBezTo>
                  <a:cubicBezTo>
                    <a:pt x="87316" y="39252"/>
                    <a:pt x="77095" y="43987"/>
                    <a:pt x="69586" y="53885"/>
                  </a:cubicBezTo>
                  <a:cubicBezTo>
                    <a:pt x="62078" y="63682"/>
                    <a:pt x="57012" y="79625"/>
                    <a:pt x="54402" y="101714"/>
                  </a:cubicBezTo>
                  <a:lnTo>
                    <a:pt x="48526" y="142690"/>
                  </a:lnTo>
                  <a:cubicBezTo>
                    <a:pt x="47009" y="155740"/>
                    <a:pt x="46186" y="164290"/>
                    <a:pt x="46083" y="168314"/>
                  </a:cubicBezTo>
                  <a:cubicBezTo>
                    <a:pt x="44990" y="191817"/>
                    <a:pt x="53258" y="203941"/>
                    <a:pt x="70885" y="204712"/>
                  </a:cubicBezTo>
                  <a:cubicBezTo>
                    <a:pt x="81878" y="205252"/>
                    <a:pt x="90633" y="202372"/>
                    <a:pt x="97165" y="196060"/>
                  </a:cubicBezTo>
                  <a:cubicBezTo>
                    <a:pt x="103696" y="189644"/>
                    <a:pt x="108273" y="178265"/>
                    <a:pt x="110883" y="161950"/>
                  </a:cubicBezTo>
                  <a:lnTo>
                    <a:pt x="156745" y="161615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" name="Freeform: Shape 550">
              <a:extLst>
                <a:ext uri="{FF2B5EF4-FFF2-40B4-BE49-F238E27FC236}">
                  <a16:creationId xmlns:a16="http://schemas.microsoft.com/office/drawing/2014/main" id="{62EAB276-6DBF-460D-B62C-92F06230BF67}"/>
                </a:ext>
              </a:extLst>
            </p:cNvPr>
            <p:cNvSpPr/>
            <p:nvPr/>
          </p:nvSpPr>
          <p:spPr>
            <a:xfrm>
              <a:off x="1815199" y="1240753"/>
              <a:ext cx="187379" cy="237655"/>
            </a:xfrm>
            <a:custGeom>
              <a:avLst/>
              <a:gdLst>
                <a:gd name="connsiteX0" fmla="*/ 134820 w 187379"/>
                <a:gd name="connsiteY0" fmla="*/ 189017 h 237655"/>
                <a:gd name="connsiteX1" fmla="*/ 71653 w 187379"/>
                <a:gd name="connsiteY1" fmla="*/ 189017 h 237655"/>
                <a:gd name="connsiteX2" fmla="*/ 50927 w 187379"/>
                <a:gd name="connsiteY2" fmla="*/ 237655 h 237655"/>
                <a:gd name="connsiteX3" fmla="*/ 0 w 187379"/>
                <a:gd name="connsiteY3" fmla="*/ 237655 h 237655"/>
                <a:gd name="connsiteX4" fmla="*/ 113271 w 187379"/>
                <a:gd name="connsiteY4" fmla="*/ 0 h 237655"/>
                <a:gd name="connsiteX5" fmla="*/ 156201 w 187379"/>
                <a:gd name="connsiteY5" fmla="*/ 0 h 237655"/>
                <a:gd name="connsiteX6" fmla="*/ 187380 w 187379"/>
                <a:gd name="connsiteY6" fmla="*/ 237655 h 237655"/>
                <a:gd name="connsiteX7" fmla="*/ 138909 w 187379"/>
                <a:gd name="connsiteY7" fmla="*/ 237655 h 237655"/>
                <a:gd name="connsiteX8" fmla="*/ 134820 w 187379"/>
                <a:gd name="connsiteY8" fmla="*/ 189017 h 237655"/>
                <a:gd name="connsiteX9" fmla="*/ 88791 w 187379"/>
                <a:gd name="connsiteY9" fmla="*/ 149031 h 237655"/>
                <a:gd name="connsiteX10" fmla="*/ 131554 w 187379"/>
                <a:gd name="connsiteY10" fmla="*/ 149031 h 237655"/>
                <a:gd name="connsiteX11" fmla="*/ 124868 w 187379"/>
                <a:gd name="connsiteY11" fmla="*/ 64804 h 237655"/>
                <a:gd name="connsiteX12" fmla="*/ 88791 w 187379"/>
                <a:gd name="connsiteY12" fmla="*/ 149031 h 23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7379" h="237655">
                  <a:moveTo>
                    <a:pt x="134820" y="189017"/>
                  </a:moveTo>
                  <a:lnTo>
                    <a:pt x="71653" y="189017"/>
                  </a:lnTo>
                  <a:lnTo>
                    <a:pt x="50927" y="237655"/>
                  </a:lnTo>
                  <a:lnTo>
                    <a:pt x="0" y="237655"/>
                  </a:lnTo>
                  <a:lnTo>
                    <a:pt x="113271" y="0"/>
                  </a:lnTo>
                  <a:lnTo>
                    <a:pt x="156201" y="0"/>
                  </a:lnTo>
                  <a:lnTo>
                    <a:pt x="187380" y="237655"/>
                  </a:lnTo>
                  <a:lnTo>
                    <a:pt x="138909" y="237655"/>
                  </a:lnTo>
                  <a:lnTo>
                    <a:pt x="134820" y="189017"/>
                  </a:lnTo>
                  <a:close/>
                  <a:moveTo>
                    <a:pt x="88791" y="149031"/>
                  </a:moveTo>
                  <a:lnTo>
                    <a:pt x="131554" y="149031"/>
                  </a:lnTo>
                  <a:lnTo>
                    <a:pt x="124868" y="64804"/>
                  </a:lnTo>
                  <a:lnTo>
                    <a:pt x="88791" y="149031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" name="Freeform: Shape 551">
              <a:extLst>
                <a:ext uri="{FF2B5EF4-FFF2-40B4-BE49-F238E27FC236}">
                  <a16:creationId xmlns:a16="http://schemas.microsoft.com/office/drawing/2014/main" id="{BE05E20D-80C7-4DB1-97A8-718FDF363087}"/>
                </a:ext>
              </a:extLst>
            </p:cNvPr>
            <p:cNvSpPr/>
            <p:nvPr/>
          </p:nvSpPr>
          <p:spPr>
            <a:xfrm>
              <a:off x="2042964" y="1240753"/>
              <a:ext cx="202718" cy="237655"/>
            </a:xfrm>
            <a:custGeom>
              <a:avLst/>
              <a:gdLst>
                <a:gd name="connsiteX0" fmla="*/ 161434 w 202718"/>
                <a:gd name="connsiteY0" fmla="*/ 237655 h 237655"/>
                <a:gd name="connsiteX1" fmla="*/ 115727 w 202718"/>
                <a:gd name="connsiteY1" fmla="*/ 237655 h 237655"/>
                <a:gd name="connsiteX2" fmla="*/ 74263 w 202718"/>
                <a:gd name="connsiteY2" fmla="*/ 80142 h 237655"/>
                <a:gd name="connsiteX3" fmla="*/ 46839 w 202718"/>
                <a:gd name="connsiteY3" fmla="*/ 237655 h 237655"/>
                <a:gd name="connsiteX4" fmla="*/ 0 w 202718"/>
                <a:gd name="connsiteY4" fmla="*/ 237655 h 237655"/>
                <a:gd name="connsiteX5" fmla="*/ 41130 w 202718"/>
                <a:gd name="connsiteY5" fmla="*/ 0 h 237655"/>
                <a:gd name="connsiteX6" fmla="*/ 86991 w 202718"/>
                <a:gd name="connsiteY6" fmla="*/ 0 h 237655"/>
                <a:gd name="connsiteX7" fmla="*/ 128623 w 202718"/>
                <a:gd name="connsiteY7" fmla="*/ 157671 h 237655"/>
                <a:gd name="connsiteX8" fmla="*/ 156047 w 202718"/>
                <a:gd name="connsiteY8" fmla="*/ 0 h 237655"/>
                <a:gd name="connsiteX9" fmla="*/ 202719 w 202718"/>
                <a:gd name="connsiteY9" fmla="*/ 0 h 237655"/>
                <a:gd name="connsiteX10" fmla="*/ 161434 w 202718"/>
                <a:gd name="connsiteY10" fmla="*/ 237655 h 23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2718" h="237655">
                  <a:moveTo>
                    <a:pt x="161434" y="237655"/>
                  </a:moveTo>
                  <a:lnTo>
                    <a:pt x="115727" y="237655"/>
                  </a:lnTo>
                  <a:lnTo>
                    <a:pt x="74263" y="80142"/>
                  </a:lnTo>
                  <a:lnTo>
                    <a:pt x="46839" y="237655"/>
                  </a:lnTo>
                  <a:lnTo>
                    <a:pt x="0" y="237655"/>
                  </a:lnTo>
                  <a:lnTo>
                    <a:pt x="41130" y="0"/>
                  </a:lnTo>
                  <a:lnTo>
                    <a:pt x="86991" y="0"/>
                  </a:lnTo>
                  <a:lnTo>
                    <a:pt x="128623" y="157671"/>
                  </a:lnTo>
                  <a:lnTo>
                    <a:pt x="156047" y="0"/>
                  </a:lnTo>
                  <a:lnTo>
                    <a:pt x="202719" y="0"/>
                  </a:lnTo>
                  <a:lnTo>
                    <a:pt x="161434" y="237655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" name="Freeform: Shape 552">
              <a:extLst>
                <a:ext uri="{FF2B5EF4-FFF2-40B4-BE49-F238E27FC236}">
                  <a16:creationId xmlns:a16="http://schemas.microsoft.com/office/drawing/2014/main" id="{7226D80C-4335-4843-B5D1-78E76AB3F7D3}"/>
                </a:ext>
              </a:extLst>
            </p:cNvPr>
            <p:cNvSpPr/>
            <p:nvPr/>
          </p:nvSpPr>
          <p:spPr>
            <a:xfrm>
              <a:off x="2352898" y="1240753"/>
              <a:ext cx="169097" cy="237655"/>
            </a:xfrm>
            <a:custGeom>
              <a:avLst/>
              <a:gdLst>
                <a:gd name="connsiteX0" fmla="*/ 135964 w 169097"/>
                <a:gd name="connsiteY0" fmla="*/ 140700 h 237655"/>
                <a:gd name="connsiteX1" fmla="*/ 63656 w 169097"/>
                <a:gd name="connsiteY1" fmla="*/ 140700 h 237655"/>
                <a:gd name="connsiteX2" fmla="*/ 46838 w 169097"/>
                <a:gd name="connsiteY2" fmla="*/ 237655 h 237655"/>
                <a:gd name="connsiteX3" fmla="*/ 0 w 169097"/>
                <a:gd name="connsiteY3" fmla="*/ 237655 h 237655"/>
                <a:gd name="connsiteX4" fmla="*/ 41130 w 169097"/>
                <a:gd name="connsiteY4" fmla="*/ 0 h 237655"/>
                <a:gd name="connsiteX5" fmla="*/ 169097 w 169097"/>
                <a:gd name="connsiteY5" fmla="*/ 0 h 237655"/>
                <a:gd name="connsiteX6" fmla="*/ 162077 w 169097"/>
                <a:gd name="connsiteY6" fmla="*/ 39991 h 237655"/>
                <a:gd name="connsiteX7" fmla="*/ 81116 w 169097"/>
                <a:gd name="connsiteY7" fmla="*/ 39991 h 237655"/>
                <a:gd name="connsiteX8" fmla="*/ 70508 w 169097"/>
                <a:gd name="connsiteY8" fmla="*/ 100868 h 237655"/>
                <a:gd name="connsiteX9" fmla="*/ 142984 w 169097"/>
                <a:gd name="connsiteY9" fmla="*/ 100868 h 237655"/>
                <a:gd name="connsiteX10" fmla="*/ 135964 w 169097"/>
                <a:gd name="connsiteY10" fmla="*/ 140700 h 23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9097" h="237655">
                  <a:moveTo>
                    <a:pt x="135964" y="140700"/>
                  </a:moveTo>
                  <a:lnTo>
                    <a:pt x="63656" y="140700"/>
                  </a:lnTo>
                  <a:lnTo>
                    <a:pt x="46838" y="237655"/>
                  </a:lnTo>
                  <a:lnTo>
                    <a:pt x="0" y="237655"/>
                  </a:lnTo>
                  <a:lnTo>
                    <a:pt x="41130" y="0"/>
                  </a:lnTo>
                  <a:lnTo>
                    <a:pt x="169097" y="0"/>
                  </a:lnTo>
                  <a:lnTo>
                    <a:pt x="162077" y="39991"/>
                  </a:lnTo>
                  <a:lnTo>
                    <a:pt x="81116" y="39991"/>
                  </a:lnTo>
                  <a:lnTo>
                    <a:pt x="70508" y="100868"/>
                  </a:lnTo>
                  <a:lnTo>
                    <a:pt x="142984" y="100868"/>
                  </a:lnTo>
                  <a:lnTo>
                    <a:pt x="135964" y="14070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" name="Freeform: Shape 553">
              <a:extLst>
                <a:ext uri="{FF2B5EF4-FFF2-40B4-BE49-F238E27FC236}">
                  <a16:creationId xmlns:a16="http://schemas.microsoft.com/office/drawing/2014/main" id="{2D1E12C3-0F7E-4605-B4D8-D0B5F9770D21}"/>
                </a:ext>
              </a:extLst>
            </p:cNvPr>
            <p:cNvSpPr/>
            <p:nvPr/>
          </p:nvSpPr>
          <p:spPr>
            <a:xfrm>
              <a:off x="2537867" y="1237469"/>
              <a:ext cx="174888" cy="244228"/>
            </a:xfrm>
            <a:custGeom>
              <a:avLst/>
              <a:gdLst>
                <a:gd name="connsiteX0" fmla="*/ 69885 w 174888"/>
                <a:gd name="connsiteY0" fmla="*/ 244205 h 244228"/>
                <a:gd name="connsiteX1" fmla="*/ 20102 w 174888"/>
                <a:gd name="connsiteY1" fmla="*/ 223633 h 244228"/>
                <a:gd name="connsiteX2" fmla="*/ 186 w 174888"/>
                <a:gd name="connsiteY2" fmla="*/ 168309 h 244228"/>
                <a:gd name="connsiteX3" fmla="*/ 1163 w 174888"/>
                <a:gd name="connsiteY3" fmla="*/ 143495 h 244228"/>
                <a:gd name="connsiteX4" fmla="*/ 7206 w 174888"/>
                <a:gd name="connsiteY4" fmla="*/ 103998 h 244228"/>
                <a:gd name="connsiteX5" fmla="*/ 25656 w 174888"/>
                <a:gd name="connsiteY5" fmla="*/ 47844 h 244228"/>
                <a:gd name="connsiteX6" fmla="*/ 59766 w 174888"/>
                <a:gd name="connsiteY6" fmla="*/ 11445 h 244228"/>
                <a:gd name="connsiteX7" fmla="*/ 105795 w 174888"/>
                <a:gd name="connsiteY7" fmla="*/ 19 h 244228"/>
                <a:gd name="connsiteX8" fmla="*/ 155423 w 174888"/>
                <a:gd name="connsiteY8" fmla="*/ 21729 h 244228"/>
                <a:gd name="connsiteX9" fmla="*/ 174838 w 174888"/>
                <a:gd name="connsiteY9" fmla="*/ 79016 h 244228"/>
                <a:gd name="connsiteX10" fmla="*/ 173372 w 174888"/>
                <a:gd name="connsiteY10" fmla="*/ 104975 h 244228"/>
                <a:gd name="connsiteX11" fmla="*/ 167985 w 174888"/>
                <a:gd name="connsiteY11" fmla="*/ 141373 h 244228"/>
                <a:gd name="connsiteX12" fmla="*/ 134852 w 174888"/>
                <a:gd name="connsiteY12" fmla="*/ 217758 h 244228"/>
                <a:gd name="connsiteX13" fmla="*/ 69885 w 174888"/>
                <a:gd name="connsiteY13" fmla="*/ 244205 h 244228"/>
                <a:gd name="connsiteX14" fmla="*/ 126521 w 174888"/>
                <a:gd name="connsiteY14" fmla="*/ 103342 h 244228"/>
                <a:gd name="connsiteX15" fmla="*/ 128488 w 174888"/>
                <a:gd name="connsiteY15" fmla="*/ 77383 h 244228"/>
                <a:gd name="connsiteX16" fmla="*/ 102208 w 174888"/>
                <a:gd name="connsiteY16" fmla="*/ 40010 h 244228"/>
                <a:gd name="connsiteX17" fmla="*/ 70541 w 174888"/>
                <a:gd name="connsiteY17" fmla="*/ 54858 h 244228"/>
                <a:gd name="connsiteX18" fmla="*/ 53891 w 174888"/>
                <a:gd name="connsiteY18" fmla="*/ 103663 h 244228"/>
                <a:gd name="connsiteX19" fmla="*/ 48182 w 174888"/>
                <a:gd name="connsiteY19" fmla="*/ 143662 h 244228"/>
                <a:gd name="connsiteX20" fmla="*/ 46704 w 174888"/>
                <a:gd name="connsiteY20" fmla="*/ 168952 h 244228"/>
                <a:gd name="connsiteX21" fmla="*/ 73639 w 174888"/>
                <a:gd name="connsiteY21" fmla="*/ 204373 h 244228"/>
                <a:gd name="connsiteX22" fmla="*/ 104162 w 174888"/>
                <a:gd name="connsiteY22" fmla="*/ 190668 h 244228"/>
                <a:gd name="connsiteX23" fmla="*/ 120812 w 174888"/>
                <a:gd name="connsiteY23" fmla="*/ 143662 h 244228"/>
                <a:gd name="connsiteX24" fmla="*/ 126521 w 174888"/>
                <a:gd name="connsiteY24" fmla="*/ 103342 h 244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74888" h="244228">
                  <a:moveTo>
                    <a:pt x="69885" y="244205"/>
                  </a:moveTo>
                  <a:cubicBezTo>
                    <a:pt x="48992" y="243768"/>
                    <a:pt x="32393" y="236915"/>
                    <a:pt x="20102" y="223633"/>
                  </a:cubicBezTo>
                  <a:cubicBezTo>
                    <a:pt x="7914" y="210365"/>
                    <a:pt x="1279" y="191915"/>
                    <a:pt x="186" y="168309"/>
                  </a:cubicBezTo>
                  <a:cubicBezTo>
                    <a:pt x="-251" y="160145"/>
                    <a:pt x="83" y="151878"/>
                    <a:pt x="1163" y="143495"/>
                  </a:cubicBezTo>
                  <a:lnTo>
                    <a:pt x="7206" y="103998"/>
                  </a:lnTo>
                  <a:cubicBezTo>
                    <a:pt x="10369" y="82886"/>
                    <a:pt x="16515" y="64166"/>
                    <a:pt x="25656" y="47844"/>
                  </a:cubicBezTo>
                  <a:cubicBezTo>
                    <a:pt x="34798" y="31522"/>
                    <a:pt x="46163" y="19389"/>
                    <a:pt x="59766" y="11445"/>
                  </a:cubicBezTo>
                  <a:cubicBezTo>
                    <a:pt x="73369" y="3501"/>
                    <a:pt x="88708" y="-307"/>
                    <a:pt x="105795" y="19"/>
                  </a:cubicBezTo>
                  <a:cubicBezTo>
                    <a:pt x="126906" y="455"/>
                    <a:pt x="143453" y="7691"/>
                    <a:pt x="155423" y="21729"/>
                  </a:cubicBezTo>
                  <a:cubicBezTo>
                    <a:pt x="167496" y="35657"/>
                    <a:pt x="173976" y="54755"/>
                    <a:pt x="174838" y="79016"/>
                  </a:cubicBezTo>
                  <a:cubicBezTo>
                    <a:pt x="175056" y="88158"/>
                    <a:pt x="174568" y="96810"/>
                    <a:pt x="173372" y="104975"/>
                  </a:cubicBezTo>
                  <a:lnTo>
                    <a:pt x="167985" y="141373"/>
                  </a:lnTo>
                  <a:cubicBezTo>
                    <a:pt x="163086" y="174018"/>
                    <a:pt x="152042" y="199475"/>
                    <a:pt x="134852" y="217758"/>
                  </a:cubicBezTo>
                  <a:cubicBezTo>
                    <a:pt x="117765" y="235938"/>
                    <a:pt x="96114" y="244745"/>
                    <a:pt x="69885" y="244205"/>
                  </a:cubicBezTo>
                  <a:close/>
                  <a:moveTo>
                    <a:pt x="126521" y="103342"/>
                  </a:moveTo>
                  <a:cubicBezTo>
                    <a:pt x="127832" y="92130"/>
                    <a:pt x="128488" y="83478"/>
                    <a:pt x="128488" y="77383"/>
                  </a:cubicBezTo>
                  <a:cubicBezTo>
                    <a:pt x="127935" y="53122"/>
                    <a:pt x="119179" y="40662"/>
                    <a:pt x="102208" y="40010"/>
                  </a:cubicBezTo>
                  <a:cubicBezTo>
                    <a:pt x="89145" y="39465"/>
                    <a:pt x="78589" y="44416"/>
                    <a:pt x="70541" y="54858"/>
                  </a:cubicBezTo>
                  <a:cubicBezTo>
                    <a:pt x="62595" y="65195"/>
                    <a:pt x="57041" y="81472"/>
                    <a:pt x="53891" y="103663"/>
                  </a:cubicBezTo>
                  <a:lnTo>
                    <a:pt x="48182" y="143662"/>
                  </a:lnTo>
                  <a:cubicBezTo>
                    <a:pt x="46871" y="154436"/>
                    <a:pt x="46382" y="162858"/>
                    <a:pt x="46704" y="168952"/>
                  </a:cubicBezTo>
                  <a:cubicBezTo>
                    <a:pt x="47256" y="191812"/>
                    <a:pt x="56231" y="203615"/>
                    <a:pt x="73639" y="204373"/>
                  </a:cubicBezTo>
                  <a:cubicBezTo>
                    <a:pt x="86046" y="204811"/>
                    <a:pt x="96216" y="200246"/>
                    <a:pt x="104162" y="190668"/>
                  </a:cubicBezTo>
                  <a:cubicBezTo>
                    <a:pt x="112108" y="181089"/>
                    <a:pt x="117662" y="165416"/>
                    <a:pt x="120812" y="143662"/>
                  </a:cubicBezTo>
                  <a:lnTo>
                    <a:pt x="126521" y="103342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5" name="Freeform: Shape 554">
              <a:extLst>
                <a:ext uri="{FF2B5EF4-FFF2-40B4-BE49-F238E27FC236}">
                  <a16:creationId xmlns:a16="http://schemas.microsoft.com/office/drawing/2014/main" id="{4CB3339F-AF6D-4D3C-B0D2-5A91BC722B4B}"/>
                </a:ext>
              </a:extLst>
            </p:cNvPr>
            <p:cNvSpPr/>
            <p:nvPr/>
          </p:nvSpPr>
          <p:spPr>
            <a:xfrm>
              <a:off x="2740027" y="1240753"/>
              <a:ext cx="176476" cy="237655"/>
            </a:xfrm>
            <a:custGeom>
              <a:avLst/>
              <a:gdLst>
                <a:gd name="connsiteX0" fmla="*/ 85693 w 176476"/>
                <a:gd name="connsiteY0" fmla="*/ 150818 h 237655"/>
                <a:gd name="connsiteX1" fmla="*/ 61869 w 176476"/>
                <a:gd name="connsiteY1" fmla="*/ 150818 h 237655"/>
                <a:gd name="connsiteX2" fmla="*/ 46851 w 176476"/>
                <a:gd name="connsiteY2" fmla="*/ 237655 h 237655"/>
                <a:gd name="connsiteX3" fmla="*/ 0 w 176476"/>
                <a:gd name="connsiteY3" fmla="*/ 237655 h 237655"/>
                <a:gd name="connsiteX4" fmla="*/ 41143 w 176476"/>
                <a:gd name="connsiteY4" fmla="*/ 0 h 237655"/>
                <a:gd name="connsiteX5" fmla="*/ 112963 w 176476"/>
                <a:gd name="connsiteY5" fmla="*/ 163 h 237655"/>
                <a:gd name="connsiteX6" fmla="*/ 161769 w 176476"/>
                <a:gd name="connsiteY6" fmla="*/ 19750 h 237655"/>
                <a:gd name="connsiteX7" fmla="*/ 176130 w 176476"/>
                <a:gd name="connsiteY7" fmla="*/ 70512 h 237655"/>
                <a:gd name="connsiteX8" fmla="*/ 131734 w 176476"/>
                <a:gd name="connsiteY8" fmla="*/ 138411 h 237655"/>
                <a:gd name="connsiteX9" fmla="*/ 155559 w 176476"/>
                <a:gd name="connsiteY9" fmla="*/ 235045 h 237655"/>
                <a:gd name="connsiteX10" fmla="*/ 155559 w 176476"/>
                <a:gd name="connsiteY10" fmla="*/ 237655 h 237655"/>
                <a:gd name="connsiteX11" fmla="*/ 105287 w 176476"/>
                <a:gd name="connsiteY11" fmla="*/ 237655 h 237655"/>
                <a:gd name="connsiteX12" fmla="*/ 85693 w 176476"/>
                <a:gd name="connsiteY12" fmla="*/ 150818 h 237655"/>
                <a:gd name="connsiteX13" fmla="*/ 68721 w 176476"/>
                <a:gd name="connsiteY13" fmla="*/ 110832 h 237655"/>
                <a:gd name="connsiteX14" fmla="*/ 93368 w 176476"/>
                <a:gd name="connsiteY14" fmla="*/ 111154 h 237655"/>
                <a:gd name="connsiteX15" fmla="*/ 120137 w 176476"/>
                <a:gd name="connsiteY15" fmla="*/ 97770 h 237655"/>
                <a:gd name="connsiteX16" fmla="*/ 129767 w 176476"/>
                <a:gd name="connsiteY16" fmla="*/ 62837 h 237655"/>
                <a:gd name="connsiteX17" fmla="*/ 110996 w 176476"/>
                <a:gd name="connsiteY17" fmla="*/ 40154 h 237655"/>
                <a:gd name="connsiteX18" fmla="*/ 81129 w 176476"/>
                <a:gd name="connsiteY18" fmla="*/ 39991 h 237655"/>
                <a:gd name="connsiteX19" fmla="*/ 68721 w 176476"/>
                <a:gd name="connsiteY19" fmla="*/ 110832 h 23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6476" h="237655">
                  <a:moveTo>
                    <a:pt x="85693" y="150818"/>
                  </a:moveTo>
                  <a:lnTo>
                    <a:pt x="61869" y="150818"/>
                  </a:lnTo>
                  <a:lnTo>
                    <a:pt x="46851" y="237655"/>
                  </a:lnTo>
                  <a:lnTo>
                    <a:pt x="0" y="237655"/>
                  </a:lnTo>
                  <a:lnTo>
                    <a:pt x="41143" y="0"/>
                  </a:lnTo>
                  <a:lnTo>
                    <a:pt x="112963" y="163"/>
                  </a:lnTo>
                  <a:cubicBezTo>
                    <a:pt x="134177" y="816"/>
                    <a:pt x="150441" y="7345"/>
                    <a:pt x="161769" y="19750"/>
                  </a:cubicBezTo>
                  <a:cubicBezTo>
                    <a:pt x="173083" y="32156"/>
                    <a:pt x="177866" y="49080"/>
                    <a:pt x="176130" y="70512"/>
                  </a:cubicBezTo>
                  <a:cubicBezTo>
                    <a:pt x="173404" y="103054"/>
                    <a:pt x="158606" y="125682"/>
                    <a:pt x="131734" y="138411"/>
                  </a:cubicBezTo>
                  <a:lnTo>
                    <a:pt x="155559" y="235045"/>
                  </a:lnTo>
                  <a:lnTo>
                    <a:pt x="155559" y="237655"/>
                  </a:lnTo>
                  <a:lnTo>
                    <a:pt x="105287" y="237655"/>
                  </a:lnTo>
                  <a:lnTo>
                    <a:pt x="85693" y="150818"/>
                  </a:lnTo>
                  <a:close/>
                  <a:moveTo>
                    <a:pt x="68721" y="110832"/>
                  </a:moveTo>
                  <a:lnTo>
                    <a:pt x="93368" y="111154"/>
                  </a:lnTo>
                  <a:cubicBezTo>
                    <a:pt x="104683" y="110935"/>
                    <a:pt x="113606" y="106474"/>
                    <a:pt x="120137" y="97770"/>
                  </a:cubicBezTo>
                  <a:cubicBezTo>
                    <a:pt x="126668" y="88962"/>
                    <a:pt x="129883" y="77314"/>
                    <a:pt x="129767" y="62837"/>
                  </a:cubicBezTo>
                  <a:cubicBezTo>
                    <a:pt x="129330" y="48591"/>
                    <a:pt x="123081" y="41025"/>
                    <a:pt x="110996" y="40154"/>
                  </a:cubicBezTo>
                  <a:lnTo>
                    <a:pt x="81129" y="39991"/>
                  </a:lnTo>
                  <a:lnTo>
                    <a:pt x="68721" y="110832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6" name="Freeform: Shape 555">
              <a:extLst>
                <a:ext uri="{FF2B5EF4-FFF2-40B4-BE49-F238E27FC236}">
                  <a16:creationId xmlns:a16="http://schemas.microsoft.com/office/drawing/2014/main" id="{857FBB59-4C30-4395-A568-B98BE5AF5B80}"/>
                </a:ext>
              </a:extLst>
            </p:cNvPr>
            <p:cNvSpPr/>
            <p:nvPr/>
          </p:nvSpPr>
          <p:spPr>
            <a:xfrm>
              <a:off x="3030868" y="1240753"/>
              <a:ext cx="250058" cy="237655"/>
            </a:xfrm>
            <a:custGeom>
              <a:avLst/>
              <a:gdLst>
                <a:gd name="connsiteX0" fmla="*/ 101520 w 250058"/>
                <a:gd name="connsiteY0" fmla="*/ 0 h 237655"/>
                <a:gd name="connsiteX1" fmla="*/ 115406 w 250058"/>
                <a:gd name="connsiteY1" fmla="*/ 170901 h 237655"/>
                <a:gd name="connsiteX2" fmla="*/ 188357 w 250058"/>
                <a:gd name="connsiteY2" fmla="*/ 0 h 237655"/>
                <a:gd name="connsiteX3" fmla="*/ 250059 w 250058"/>
                <a:gd name="connsiteY3" fmla="*/ 0 h 237655"/>
                <a:gd name="connsiteX4" fmla="*/ 208762 w 250058"/>
                <a:gd name="connsiteY4" fmla="*/ 237655 h 237655"/>
                <a:gd name="connsiteX5" fmla="*/ 161756 w 250058"/>
                <a:gd name="connsiteY5" fmla="*/ 237655 h 237655"/>
                <a:gd name="connsiteX6" fmla="*/ 173186 w 250058"/>
                <a:gd name="connsiteY6" fmla="*/ 171878 h 237655"/>
                <a:gd name="connsiteX7" fmla="*/ 193744 w 250058"/>
                <a:gd name="connsiteY7" fmla="*/ 78021 h 237655"/>
                <a:gd name="connsiteX8" fmla="*/ 120947 w 250058"/>
                <a:gd name="connsiteY8" fmla="*/ 237655 h 237655"/>
                <a:gd name="connsiteX9" fmla="*/ 89126 w 250058"/>
                <a:gd name="connsiteY9" fmla="*/ 237655 h 237655"/>
                <a:gd name="connsiteX10" fmla="*/ 71164 w 250058"/>
                <a:gd name="connsiteY10" fmla="*/ 72634 h 237655"/>
                <a:gd name="connsiteX11" fmla="*/ 57613 w 250058"/>
                <a:gd name="connsiteY11" fmla="*/ 174977 h 237655"/>
                <a:gd name="connsiteX12" fmla="*/ 46852 w 250058"/>
                <a:gd name="connsiteY12" fmla="*/ 237655 h 237655"/>
                <a:gd name="connsiteX13" fmla="*/ 0 w 250058"/>
                <a:gd name="connsiteY13" fmla="*/ 237655 h 237655"/>
                <a:gd name="connsiteX14" fmla="*/ 41130 w 250058"/>
                <a:gd name="connsiteY14" fmla="*/ 0 h 237655"/>
                <a:gd name="connsiteX15" fmla="*/ 101520 w 250058"/>
                <a:gd name="connsiteY15" fmla="*/ 0 h 23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50058" h="237655">
                  <a:moveTo>
                    <a:pt x="101520" y="0"/>
                  </a:moveTo>
                  <a:lnTo>
                    <a:pt x="115406" y="170901"/>
                  </a:lnTo>
                  <a:lnTo>
                    <a:pt x="188357" y="0"/>
                  </a:lnTo>
                  <a:lnTo>
                    <a:pt x="250059" y="0"/>
                  </a:lnTo>
                  <a:lnTo>
                    <a:pt x="208762" y="237655"/>
                  </a:lnTo>
                  <a:lnTo>
                    <a:pt x="161756" y="237655"/>
                  </a:lnTo>
                  <a:lnTo>
                    <a:pt x="173186" y="171878"/>
                  </a:lnTo>
                  <a:lnTo>
                    <a:pt x="193744" y="78021"/>
                  </a:lnTo>
                  <a:lnTo>
                    <a:pt x="120947" y="237655"/>
                  </a:lnTo>
                  <a:lnTo>
                    <a:pt x="89126" y="237655"/>
                  </a:lnTo>
                  <a:lnTo>
                    <a:pt x="71164" y="72634"/>
                  </a:lnTo>
                  <a:lnTo>
                    <a:pt x="57613" y="174977"/>
                  </a:lnTo>
                  <a:lnTo>
                    <a:pt x="46852" y="237655"/>
                  </a:lnTo>
                  <a:lnTo>
                    <a:pt x="0" y="237655"/>
                  </a:lnTo>
                  <a:lnTo>
                    <a:pt x="41130" y="0"/>
                  </a:lnTo>
                  <a:lnTo>
                    <a:pt x="101520" y="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" name="Freeform: Shape 556">
              <a:extLst>
                <a:ext uri="{FF2B5EF4-FFF2-40B4-BE49-F238E27FC236}">
                  <a16:creationId xmlns:a16="http://schemas.microsoft.com/office/drawing/2014/main" id="{2B89A0F8-2825-4AEA-AA33-427F964EA991}"/>
                </a:ext>
              </a:extLst>
            </p:cNvPr>
            <p:cNvSpPr/>
            <p:nvPr/>
          </p:nvSpPr>
          <p:spPr>
            <a:xfrm>
              <a:off x="3295031" y="1240753"/>
              <a:ext cx="173507" cy="237655"/>
            </a:xfrm>
            <a:custGeom>
              <a:avLst/>
              <a:gdLst>
                <a:gd name="connsiteX0" fmla="*/ 137109 w 173507"/>
                <a:gd name="connsiteY0" fmla="*/ 134824 h 237655"/>
                <a:gd name="connsiteX1" fmla="*/ 64633 w 173507"/>
                <a:gd name="connsiteY1" fmla="*/ 134824 h 237655"/>
                <a:gd name="connsiteX2" fmla="*/ 53704 w 173507"/>
                <a:gd name="connsiteY2" fmla="*/ 197824 h 237655"/>
                <a:gd name="connsiteX3" fmla="*/ 139564 w 173507"/>
                <a:gd name="connsiteY3" fmla="*/ 197824 h 237655"/>
                <a:gd name="connsiteX4" fmla="*/ 132544 w 173507"/>
                <a:gd name="connsiteY4" fmla="*/ 237655 h 237655"/>
                <a:gd name="connsiteX5" fmla="*/ 0 w 173507"/>
                <a:gd name="connsiteY5" fmla="*/ 237655 h 237655"/>
                <a:gd name="connsiteX6" fmla="*/ 41130 w 173507"/>
                <a:gd name="connsiteY6" fmla="*/ 0 h 237655"/>
                <a:gd name="connsiteX7" fmla="*/ 173507 w 173507"/>
                <a:gd name="connsiteY7" fmla="*/ 0 h 237655"/>
                <a:gd name="connsiteX8" fmla="*/ 166487 w 173507"/>
                <a:gd name="connsiteY8" fmla="*/ 39991 h 237655"/>
                <a:gd name="connsiteX9" fmla="*/ 81129 w 173507"/>
                <a:gd name="connsiteY9" fmla="*/ 39991 h 237655"/>
                <a:gd name="connsiteX10" fmla="*/ 71331 w 173507"/>
                <a:gd name="connsiteY10" fmla="*/ 96137 h 237655"/>
                <a:gd name="connsiteX11" fmla="*/ 143961 w 173507"/>
                <a:gd name="connsiteY11" fmla="*/ 96137 h 237655"/>
                <a:gd name="connsiteX12" fmla="*/ 137109 w 173507"/>
                <a:gd name="connsiteY12" fmla="*/ 134824 h 23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3507" h="237655">
                  <a:moveTo>
                    <a:pt x="137109" y="134824"/>
                  </a:moveTo>
                  <a:lnTo>
                    <a:pt x="64633" y="134824"/>
                  </a:lnTo>
                  <a:lnTo>
                    <a:pt x="53704" y="197824"/>
                  </a:lnTo>
                  <a:lnTo>
                    <a:pt x="139564" y="197824"/>
                  </a:lnTo>
                  <a:lnTo>
                    <a:pt x="132544" y="237655"/>
                  </a:lnTo>
                  <a:lnTo>
                    <a:pt x="0" y="237655"/>
                  </a:lnTo>
                  <a:lnTo>
                    <a:pt x="41130" y="0"/>
                  </a:lnTo>
                  <a:lnTo>
                    <a:pt x="173507" y="0"/>
                  </a:lnTo>
                  <a:lnTo>
                    <a:pt x="166487" y="39991"/>
                  </a:lnTo>
                  <a:lnTo>
                    <a:pt x="81129" y="39991"/>
                  </a:lnTo>
                  <a:lnTo>
                    <a:pt x="71331" y="96137"/>
                  </a:lnTo>
                  <a:lnTo>
                    <a:pt x="143961" y="96137"/>
                  </a:lnTo>
                  <a:lnTo>
                    <a:pt x="137109" y="134824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8" name="Freeform: Shape 557">
              <a:extLst>
                <a:ext uri="{FF2B5EF4-FFF2-40B4-BE49-F238E27FC236}">
                  <a16:creationId xmlns:a16="http://schemas.microsoft.com/office/drawing/2014/main" id="{BD89A602-0602-41B5-AC3E-C98951538D14}"/>
                </a:ext>
              </a:extLst>
            </p:cNvPr>
            <p:cNvSpPr/>
            <p:nvPr/>
          </p:nvSpPr>
          <p:spPr>
            <a:xfrm>
              <a:off x="3472691" y="1240753"/>
              <a:ext cx="202718" cy="237655"/>
            </a:xfrm>
            <a:custGeom>
              <a:avLst/>
              <a:gdLst>
                <a:gd name="connsiteX0" fmla="*/ 161422 w 202718"/>
                <a:gd name="connsiteY0" fmla="*/ 237655 h 237655"/>
                <a:gd name="connsiteX1" fmla="*/ 115727 w 202718"/>
                <a:gd name="connsiteY1" fmla="*/ 237655 h 237655"/>
                <a:gd name="connsiteX2" fmla="*/ 74263 w 202718"/>
                <a:gd name="connsiteY2" fmla="*/ 80142 h 237655"/>
                <a:gd name="connsiteX3" fmla="*/ 46839 w 202718"/>
                <a:gd name="connsiteY3" fmla="*/ 237655 h 237655"/>
                <a:gd name="connsiteX4" fmla="*/ 0 w 202718"/>
                <a:gd name="connsiteY4" fmla="*/ 237655 h 237655"/>
                <a:gd name="connsiteX5" fmla="*/ 41130 w 202718"/>
                <a:gd name="connsiteY5" fmla="*/ 0 h 237655"/>
                <a:gd name="connsiteX6" fmla="*/ 86992 w 202718"/>
                <a:gd name="connsiteY6" fmla="*/ 0 h 237655"/>
                <a:gd name="connsiteX7" fmla="*/ 128623 w 202718"/>
                <a:gd name="connsiteY7" fmla="*/ 157671 h 237655"/>
                <a:gd name="connsiteX8" fmla="*/ 156035 w 202718"/>
                <a:gd name="connsiteY8" fmla="*/ 0 h 237655"/>
                <a:gd name="connsiteX9" fmla="*/ 202719 w 202718"/>
                <a:gd name="connsiteY9" fmla="*/ 0 h 237655"/>
                <a:gd name="connsiteX10" fmla="*/ 161422 w 202718"/>
                <a:gd name="connsiteY10" fmla="*/ 237655 h 23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2718" h="237655">
                  <a:moveTo>
                    <a:pt x="161422" y="237655"/>
                  </a:moveTo>
                  <a:lnTo>
                    <a:pt x="115727" y="237655"/>
                  </a:lnTo>
                  <a:lnTo>
                    <a:pt x="74263" y="80142"/>
                  </a:lnTo>
                  <a:lnTo>
                    <a:pt x="46839" y="237655"/>
                  </a:lnTo>
                  <a:lnTo>
                    <a:pt x="0" y="237655"/>
                  </a:lnTo>
                  <a:lnTo>
                    <a:pt x="41130" y="0"/>
                  </a:lnTo>
                  <a:lnTo>
                    <a:pt x="86992" y="0"/>
                  </a:lnTo>
                  <a:lnTo>
                    <a:pt x="128623" y="157671"/>
                  </a:lnTo>
                  <a:lnTo>
                    <a:pt x="156035" y="0"/>
                  </a:lnTo>
                  <a:lnTo>
                    <a:pt x="202719" y="0"/>
                  </a:lnTo>
                  <a:lnTo>
                    <a:pt x="161422" y="237655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9" name="Freeform: Shape 558">
              <a:extLst>
                <a:ext uri="{FF2B5EF4-FFF2-40B4-BE49-F238E27FC236}">
                  <a16:creationId xmlns:a16="http://schemas.microsoft.com/office/drawing/2014/main" id="{48356A7B-B09E-485C-BBA9-6FE015208899}"/>
                </a:ext>
              </a:extLst>
            </p:cNvPr>
            <p:cNvSpPr/>
            <p:nvPr/>
          </p:nvSpPr>
          <p:spPr>
            <a:xfrm>
              <a:off x="3702462" y="1240753"/>
              <a:ext cx="180641" cy="241108"/>
            </a:xfrm>
            <a:custGeom>
              <a:avLst/>
              <a:gdLst>
                <a:gd name="connsiteX0" fmla="*/ 180642 w 180641"/>
                <a:gd name="connsiteY0" fmla="*/ 0 h 241108"/>
                <a:gd name="connsiteX1" fmla="*/ 152896 w 180641"/>
                <a:gd name="connsiteY1" fmla="*/ 163225 h 241108"/>
                <a:gd name="connsiteX2" fmla="*/ 125304 w 180641"/>
                <a:gd name="connsiteY2" fmla="*/ 221005 h 241108"/>
                <a:gd name="connsiteX3" fmla="*/ 66213 w 180641"/>
                <a:gd name="connsiteY3" fmla="*/ 241088 h 241108"/>
                <a:gd name="connsiteX4" fmla="*/ 14308 w 180641"/>
                <a:gd name="connsiteY4" fmla="*/ 219540 h 241108"/>
                <a:gd name="connsiteX5" fmla="*/ 770 w 180641"/>
                <a:gd name="connsiteY5" fmla="*/ 163225 h 241108"/>
                <a:gd name="connsiteX6" fmla="*/ 28516 w 180641"/>
                <a:gd name="connsiteY6" fmla="*/ 0 h 241108"/>
                <a:gd name="connsiteX7" fmla="*/ 75521 w 180641"/>
                <a:gd name="connsiteY7" fmla="*/ 0 h 241108"/>
                <a:gd name="connsiteX8" fmla="*/ 48097 w 180641"/>
                <a:gd name="connsiteY8" fmla="*/ 163392 h 241108"/>
                <a:gd name="connsiteX9" fmla="*/ 47441 w 180641"/>
                <a:gd name="connsiteY9" fmla="*/ 177432 h 241108"/>
                <a:gd name="connsiteX10" fmla="*/ 70134 w 180641"/>
                <a:gd name="connsiteY10" fmla="*/ 201090 h 241108"/>
                <a:gd name="connsiteX11" fmla="*/ 94614 w 180641"/>
                <a:gd name="connsiteY11" fmla="*/ 192771 h 241108"/>
                <a:gd name="connsiteX12" fmla="*/ 106211 w 180641"/>
                <a:gd name="connsiteY12" fmla="*/ 163392 h 241108"/>
                <a:gd name="connsiteX13" fmla="*/ 133790 w 180641"/>
                <a:gd name="connsiteY13" fmla="*/ 0 h 241108"/>
                <a:gd name="connsiteX14" fmla="*/ 180642 w 180641"/>
                <a:gd name="connsiteY14" fmla="*/ 0 h 241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0641" h="241108">
                  <a:moveTo>
                    <a:pt x="180642" y="0"/>
                  </a:moveTo>
                  <a:lnTo>
                    <a:pt x="152896" y="163225"/>
                  </a:lnTo>
                  <a:cubicBezTo>
                    <a:pt x="149514" y="187924"/>
                    <a:pt x="140321" y="207184"/>
                    <a:pt x="125304" y="221005"/>
                  </a:cubicBezTo>
                  <a:cubicBezTo>
                    <a:pt x="110287" y="234827"/>
                    <a:pt x="90590" y="241525"/>
                    <a:pt x="66213" y="241088"/>
                  </a:cubicBezTo>
                  <a:cubicBezTo>
                    <a:pt x="43366" y="240651"/>
                    <a:pt x="26060" y="233464"/>
                    <a:pt x="14308" y="219540"/>
                  </a:cubicBezTo>
                  <a:cubicBezTo>
                    <a:pt x="2557" y="205615"/>
                    <a:pt x="-1956" y="186844"/>
                    <a:pt x="770" y="163225"/>
                  </a:cubicBezTo>
                  <a:lnTo>
                    <a:pt x="28516" y="0"/>
                  </a:lnTo>
                  <a:lnTo>
                    <a:pt x="75521" y="0"/>
                  </a:lnTo>
                  <a:lnTo>
                    <a:pt x="48097" y="163392"/>
                  </a:lnTo>
                  <a:lnTo>
                    <a:pt x="47441" y="177432"/>
                  </a:lnTo>
                  <a:cubicBezTo>
                    <a:pt x="47441" y="192655"/>
                    <a:pt x="55014" y="200550"/>
                    <a:pt x="70134" y="201090"/>
                  </a:cubicBezTo>
                  <a:cubicBezTo>
                    <a:pt x="80587" y="201424"/>
                    <a:pt x="88739" y="198647"/>
                    <a:pt x="94614" y="192771"/>
                  </a:cubicBezTo>
                  <a:cubicBezTo>
                    <a:pt x="100490" y="186895"/>
                    <a:pt x="104360" y="177098"/>
                    <a:pt x="106211" y="163392"/>
                  </a:cubicBezTo>
                  <a:lnTo>
                    <a:pt x="133790" y="0"/>
                  </a:lnTo>
                  <a:lnTo>
                    <a:pt x="180642" y="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0" name="Freeform: Shape 559">
              <a:extLst>
                <a:ext uri="{FF2B5EF4-FFF2-40B4-BE49-F238E27FC236}">
                  <a16:creationId xmlns:a16="http://schemas.microsoft.com/office/drawing/2014/main" id="{AE6F7A09-05DB-4003-A734-9C09340B0949}"/>
                </a:ext>
              </a:extLst>
            </p:cNvPr>
            <p:cNvSpPr/>
            <p:nvPr/>
          </p:nvSpPr>
          <p:spPr>
            <a:xfrm>
              <a:off x="2071342" y="1597301"/>
              <a:ext cx="165725" cy="244231"/>
            </a:xfrm>
            <a:custGeom>
              <a:avLst/>
              <a:gdLst>
                <a:gd name="connsiteX0" fmla="*/ 216 w 165725"/>
                <a:gd name="connsiteY0" fmla="*/ 178261 h 244231"/>
                <a:gd name="connsiteX1" fmla="*/ 11800 w 165725"/>
                <a:gd name="connsiteY1" fmla="*/ 146106 h 244231"/>
                <a:gd name="connsiteX2" fmla="*/ 44779 w 165725"/>
                <a:gd name="connsiteY2" fmla="*/ 115429 h 244231"/>
                <a:gd name="connsiteX3" fmla="*/ 35804 w 165725"/>
                <a:gd name="connsiteY3" fmla="*/ 87516 h 244231"/>
                <a:gd name="connsiteX4" fmla="*/ 34004 w 165725"/>
                <a:gd name="connsiteY4" fmla="*/ 64167 h 244231"/>
                <a:gd name="connsiteX5" fmla="*/ 53264 w 165725"/>
                <a:gd name="connsiteY5" fmla="*/ 17496 h 244231"/>
                <a:gd name="connsiteX6" fmla="*/ 95873 w 165725"/>
                <a:gd name="connsiteY6" fmla="*/ 23 h 244231"/>
                <a:gd name="connsiteX7" fmla="*/ 130471 w 165725"/>
                <a:gd name="connsiteY7" fmla="*/ 16351 h 244231"/>
                <a:gd name="connsiteX8" fmla="*/ 142390 w 165725"/>
                <a:gd name="connsiteY8" fmla="*/ 54383 h 244231"/>
                <a:gd name="connsiteX9" fmla="*/ 109411 w 165725"/>
                <a:gd name="connsiteY9" fmla="*/ 108897 h 244231"/>
                <a:gd name="connsiteX10" fmla="*/ 94729 w 165725"/>
                <a:gd name="connsiteY10" fmla="*/ 119671 h 244231"/>
                <a:gd name="connsiteX11" fmla="*/ 116599 w 165725"/>
                <a:gd name="connsiteY11" fmla="*/ 160801 h 244231"/>
                <a:gd name="connsiteX12" fmla="*/ 128183 w 165725"/>
                <a:gd name="connsiteY12" fmla="*/ 124403 h 244231"/>
                <a:gd name="connsiteX13" fmla="*/ 165726 w 165725"/>
                <a:gd name="connsiteY13" fmla="*/ 124236 h 244231"/>
                <a:gd name="connsiteX14" fmla="*/ 137980 w 165725"/>
                <a:gd name="connsiteY14" fmla="*/ 198833 h 244231"/>
                <a:gd name="connsiteX15" fmla="*/ 160017 w 165725"/>
                <a:gd name="connsiteY15" fmla="*/ 241107 h 244231"/>
                <a:gd name="connsiteX16" fmla="*/ 111700 w 165725"/>
                <a:gd name="connsiteY16" fmla="*/ 241107 h 244231"/>
                <a:gd name="connsiteX17" fmla="*/ 105657 w 165725"/>
                <a:gd name="connsiteY17" fmla="*/ 229034 h 244231"/>
                <a:gd name="connsiteX18" fmla="*/ 56851 w 165725"/>
                <a:gd name="connsiteY18" fmla="*/ 244206 h 244231"/>
                <a:gd name="connsiteX19" fmla="*/ 13921 w 165725"/>
                <a:gd name="connsiteY19" fmla="*/ 225113 h 244231"/>
                <a:gd name="connsiteX20" fmla="*/ 216 w 165725"/>
                <a:gd name="connsiteY20" fmla="*/ 178261 h 244231"/>
                <a:gd name="connsiteX21" fmla="*/ 61917 w 165725"/>
                <a:gd name="connsiteY21" fmla="*/ 206020 h 244231"/>
                <a:gd name="connsiteX22" fmla="*/ 87374 w 165725"/>
                <a:gd name="connsiteY22" fmla="*/ 197521 h 244231"/>
                <a:gd name="connsiteX23" fmla="*/ 61094 w 165725"/>
                <a:gd name="connsiteY23" fmla="*/ 144473 h 244231"/>
                <a:gd name="connsiteX24" fmla="*/ 59307 w 165725"/>
                <a:gd name="connsiteY24" fmla="*/ 145784 h 244231"/>
                <a:gd name="connsiteX25" fmla="*/ 48854 w 165725"/>
                <a:gd name="connsiteY25" fmla="*/ 165044 h 244231"/>
                <a:gd name="connsiteX26" fmla="*/ 46411 w 165725"/>
                <a:gd name="connsiteY26" fmla="*/ 184960 h 244231"/>
                <a:gd name="connsiteX27" fmla="*/ 50821 w 165725"/>
                <a:gd name="connsiteY27" fmla="*/ 199977 h 244231"/>
                <a:gd name="connsiteX28" fmla="*/ 61917 w 165725"/>
                <a:gd name="connsiteY28" fmla="*/ 206020 h 244231"/>
                <a:gd name="connsiteX29" fmla="*/ 72846 w 165725"/>
                <a:gd name="connsiteY29" fmla="*/ 63036 h 244231"/>
                <a:gd name="connsiteX30" fmla="*/ 78734 w 165725"/>
                <a:gd name="connsiteY30" fmla="*/ 90293 h 244231"/>
                <a:gd name="connsiteX31" fmla="*/ 87374 w 165725"/>
                <a:gd name="connsiteY31" fmla="*/ 84417 h 244231"/>
                <a:gd name="connsiteX32" fmla="*/ 103870 w 165725"/>
                <a:gd name="connsiteY32" fmla="*/ 57314 h 244231"/>
                <a:gd name="connsiteX33" fmla="*/ 101247 w 165725"/>
                <a:gd name="connsiteY33" fmla="*/ 43609 h 244231"/>
                <a:gd name="connsiteX34" fmla="*/ 92118 w 165725"/>
                <a:gd name="connsiteY34" fmla="*/ 38389 h 244231"/>
                <a:gd name="connsiteX35" fmla="*/ 79544 w 165725"/>
                <a:gd name="connsiteY35" fmla="*/ 45241 h 244231"/>
                <a:gd name="connsiteX36" fmla="*/ 72846 w 165725"/>
                <a:gd name="connsiteY36" fmla="*/ 63036 h 244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65725" h="244231">
                  <a:moveTo>
                    <a:pt x="216" y="178261"/>
                  </a:moveTo>
                  <a:cubicBezTo>
                    <a:pt x="1090" y="166844"/>
                    <a:pt x="4947" y="156121"/>
                    <a:pt x="11800" y="146106"/>
                  </a:cubicBezTo>
                  <a:cubicBezTo>
                    <a:pt x="18666" y="136103"/>
                    <a:pt x="29646" y="125869"/>
                    <a:pt x="44779" y="115429"/>
                  </a:cubicBezTo>
                  <a:cubicBezTo>
                    <a:pt x="40536" y="104654"/>
                    <a:pt x="37540" y="95346"/>
                    <a:pt x="35804" y="87516"/>
                  </a:cubicBezTo>
                  <a:cubicBezTo>
                    <a:pt x="34056" y="79570"/>
                    <a:pt x="33464" y="71791"/>
                    <a:pt x="34004" y="64167"/>
                  </a:cubicBezTo>
                  <a:cubicBezTo>
                    <a:pt x="35418" y="45126"/>
                    <a:pt x="41834" y="29569"/>
                    <a:pt x="53264" y="17496"/>
                  </a:cubicBezTo>
                  <a:cubicBezTo>
                    <a:pt x="64797" y="5410"/>
                    <a:pt x="79004" y="-414"/>
                    <a:pt x="95873" y="23"/>
                  </a:cubicBezTo>
                  <a:cubicBezTo>
                    <a:pt x="110119" y="460"/>
                    <a:pt x="121651" y="5899"/>
                    <a:pt x="130471" y="16351"/>
                  </a:cubicBezTo>
                  <a:cubicBezTo>
                    <a:pt x="139278" y="26791"/>
                    <a:pt x="143251" y="39469"/>
                    <a:pt x="142390" y="54383"/>
                  </a:cubicBezTo>
                  <a:cubicBezTo>
                    <a:pt x="141194" y="75494"/>
                    <a:pt x="130201" y="93661"/>
                    <a:pt x="109411" y="108897"/>
                  </a:cubicBezTo>
                  <a:lnTo>
                    <a:pt x="94729" y="119671"/>
                  </a:lnTo>
                  <a:lnTo>
                    <a:pt x="116599" y="160801"/>
                  </a:lnTo>
                  <a:cubicBezTo>
                    <a:pt x="122693" y="148510"/>
                    <a:pt x="126550" y="136373"/>
                    <a:pt x="128183" y="124403"/>
                  </a:cubicBezTo>
                  <a:lnTo>
                    <a:pt x="165726" y="124236"/>
                  </a:lnTo>
                  <a:cubicBezTo>
                    <a:pt x="163116" y="154604"/>
                    <a:pt x="153871" y="179457"/>
                    <a:pt x="137980" y="198833"/>
                  </a:cubicBezTo>
                  <a:lnTo>
                    <a:pt x="160017" y="241107"/>
                  </a:lnTo>
                  <a:lnTo>
                    <a:pt x="111700" y="241107"/>
                  </a:lnTo>
                  <a:lnTo>
                    <a:pt x="105657" y="229034"/>
                  </a:lnTo>
                  <a:cubicBezTo>
                    <a:pt x="89560" y="239590"/>
                    <a:pt x="73283" y="244643"/>
                    <a:pt x="56851" y="244206"/>
                  </a:cubicBezTo>
                  <a:cubicBezTo>
                    <a:pt x="38684" y="243769"/>
                    <a:pt x="24374" y="237404"/>
                    <a:pt x="13921" y="225113"/>
                  </a:cubicBezTo>
                  <a:cubicBezTo>
                    <a:pt x="3481" y="212822"/>
                    <a:pt x="-1083" y="197200"/>
                    <a:pt x="216" y="178261"/>
                  </a:cubicBezTo>
                  <a:close/>
                  <a:moveTo>
                    <a:pt x="61917" y="206020"/>
                  </a:moveTo>
                  <a:cubicBezTo>
                    <a:pt x="68448" y="206342"/>
                    <a:pt x="76934" y="203513"/>
                    <a:pt x="87374" y="197521"/>
                  </a:cubicBezTo>
                  <a:lnTo>
                    <a:pt x="61094" y="144473"/>
                  </a:lnTo>
                  <a:lnTo>
                    <a:pt x="59307" y="145784"/>
                  </a:lnTo>
                  <a:cubicBezTo>
                    <a:pt x="54409" y="152419"/>
                    <a:pt x="50924" y="158847"/>
                    <a:pt x="48854" y="165044"/>
                  </a:cubicBezTo>
                  <a:cubicBezTo>
                    <a:pt x="46784" y="171241"/>
                    <a:pt x="45974" y="177889"/>
                    <a:pt x="46411" y="184960"/>
                  </a:cubicBezTo>
                  <a:cubicBezTo>
                    <a:pt x="46630" y="190939"/>
                    <a:pt x="48096" y="195953"/>
                    <a:pt x="50821" y="199977"/>
                  </a:cubicBezTo>
                  <a:cubicBezTo>
                    <a:pt x="53534" y="203899"/>
                    <a:pt x="57237" y="205904"/>
                    <a:pt x="61917" y="206020"/>
                  </a:cubicBezTo>
                  <a:close/>
                  <a:moveTo>
                    <a:pt x="72846" y="63036"/>
                  </a:moveTo>
                  <a:cubicBezTo>
                    <a:pt x="71984" y="70326"/>
                    <a:pt x="73938" y="79403"/>
                    <a:pt x="78734" y="90293"/>
                  </a:cubicBezTo>
                  <a:lnTo>
                    <a:pt x="87374" y="84417"/>
                  </a:lnTo>
                  <a:cubicBezTo>
                    <a:pt x="97390" y="77011"/>
                    <a:pt x="102880" y="67986"/>
                    <a:pt x="103870" y="57314"/>
                  </a:cubicBezTo>
                  <a:cubicBezTo>
                    <a:pt x="104191" y="51657"/>
                    <a:pt x="103317" y="47093"/>
                    <a:pt x="101247" y="43609"/>
                  </a:cubicBezTo>
                  <a:cubicBezTo>
                    <a:pt x="99190" y="40124"/>
                    <a:pt x="96143" y="38389"/>
                    <a:pt x="92118" y="38389"/>
                  </a:cubicBezTo>
                  <a:cubicBezTo>
                    <a:pt x="87220" y="38389"/>
                    <a:pt x="83028" y="40664"/>
                    <a:pt x="79544" y="45241"/>
                  </a:cubicBezTo>
                  <a:cubicBezTo>
                    <a:pt x="76060" y="49806"/>
                    <a:pt x="73836" y="55733"/>
                    <a:pt x="72846" y="63036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1" name="Freeform: Shape 560">
              <a:extLst>
                <a:ext uri="{FF2B5EF4-FFF2-40B4-BE49-F238E27FC236}">
                  <a16:creationId xmlns:a16="http://schemas.microsoft.com/office/drawing/2014/main" id="{E383B4A5-62AD-42D9-946C-67B02552146F}"/>
                </a:ext>
              </a:extLst>
            </p:cNvPr>
            <p:cNvSpPr/>
            <p:nvPr/>
          </p:nvSpPr>
          <p:spPr>
            <a:xfrm>
              <a:off x="2377384" y="1597471"/>
              <a:ext cx="174888" cy="244226"/>
            </a:xfrm>
            <a:custGeom>
              <a:avLst/>
              <a:gdLst>
                <a:gd name="connsiteX0" fmla="*/ 69885 w 174888"/>
                <a:gd name="connsiteY0" fmla="*/ 244203 h 244226"/>
                <a:gd name="connsiteX1" fmla="*/ 20102 w 174888"/>
                <a:gd name="connsiteY1" fmla="*/ 223632 h 244226"/>
                <a:gd name="connsiteX2" fmla="*/ 186 w 174888"/>
                <a:gd name="connsiteY2" fmla="*/ 168307 h 244226"/>
                <a:gd name="connsiteX3" fmla="*/ 1164 w 174888"/>
                <a:gd name="connsiteY3" fmla="*/ 143493 h 244226"/>
                <a:gd name="connsiteX4" fmla="*/ 7206 w 174888"/>
                <a:gd name="connsiteY4" fmla="*/ 103996 h 244226"/>
                <a:gd name="connsiteX5" fmla="*/ 25656 w 174888"/>
                <a:gd name="connsiteY5" fmla="*/ 47849 h 244226"/>
                <a:gd name="connsiteX6" fmla="*/ 59766 w 174888"/>
                <a:gd name="connsiteY6" fmla="*/ 11437 h 244226"/>
                <a:gd name="connsiteX7" fmla="*/ 105795 w 174888"/>
                <a:gd name="connsiteY7" fmla="*/ 20 h 244226"/>
                <a:gd name="connsiteX8" fmla="*/ 155411 w 174888"/>
                <a:gd name="connsiteY8" fmla="*/ 21723 h 244226"/>
                <a:gd name="connsiteX9" fmla="*/ 174838 w 174888"/>
                <a:gd name="connsiteY9" fmla="*/ 79015 h 244226"/>
                <a:gd name="connsiteX10" fmla="*/ 173372 w 174888"/>
                <a:gd name="connsiteY10" fmla="*/ 104973 h 244226"/>
                <a:gd name="connsiteX11" fmla="*/ 167985 w 174888"/>
                <a:gd name="connsiteY11" fmla="*/ 141372 h 244226"/>
                <a:gd name="connsiteX12" fmla="*/ 134852 w 174888"/>
                <a:gd name="connsiteY12" fmla="*/ 217756 h 244226"/>
                <a:gd name="connsiteX13" fmla="*/ 69885 w 174888"/>
                <a:gd name="connsiteY13" fmla="*/ 244203 h 244226"/>
                <a:gd name="connsiteX14" fmla="*/ 126521 w 174888"/>
                <a:gd name="connsiteY14" fmla="*/ 103340 h 244226"/>
                <a:gd name="connsiteX15" fmla="*/ 128488 w 174888"/>
                <a:gd name="connsiteY15" fmla="*/ 77382 h 244226"/>
                <a:gd name="connsiteX16" fmla="*/ 102208 w 174888"/>
                <a:gd name="connsiteY16" fmla="*/ 40006 h 244226"/>
                <a:gd name="connsiteX17" fmla="*/ 70541 w 174888"/>
                <a:gd name="connsiteY17" fmla="*/ 54856 h 244226"/>
                <a:gd name="connsiteX18" fmla="*/ 53891 w 174888"/>
                <a:gd name="connsiteY18" fmla="*/ 103662 h 244226"/>
                <a:gd name="connsiteX19" fmla="*/ 48182 w 174888"/>
                <a:gd name="connsiteY19" fmla="*/ 143660 h 244226"/>
                <a:gd name="connsiteX20" fmla="*/ 46704 w 174888"/>
                <a:gd name="connsiteY20" fmla="*/ 168950 h 244226"/>
                <a:gd name="connsiteX21" fmla="*/ 73639 w 174888"/>
                <a:gd name="connsiteY21" fmla="*/ 204372 h 244226"/>
                <a:gd name="connsiteX22" fmla="*/ 104162 w 174888"/>
                <a:gd name="connsiteY22" fmla="*/ 190666 h 244226"/>
                <a:gd name="connsiteX23" fmla="*/ 120812 w 174888"/>
                <a:gd name="connsiteY23" fmla="*/ 143660 h 244226"/>
                <a:gd name="connsiteX24" fmla="*/ 126521 w 174888"/>
                <a:gd name="connsiteY24" fmla="*/ 103340 h 244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74888" h="244226">
                  <a:moveTo>
                    <a:pt x="69885" y="244203"/>
                  </a:moveTo>
                  <a:cubicBezTo>
                    <a:pt x="48992" y="243766"/>
                    <a:pt x="32394" y="236913"/>
                    <a:pt x="20102" y="223632"/>
                  </a:cubicBezTo>
                  <a:cubicBezTo>
                    <a:pt x="7913" y="210363"/>
                    <a:pt x="1279" y="191913"/>
                    <a:pt x="186" y="168307"/>
                  </a:cubicBezTo>
                  <a:cubicBezTo>
                    <a:pt x="-251" y="160143"/>
                    <a:pt x="84" y="151876"/>
                    <a:pt x="1164" y="143493"/>
                  </a:cubicBezTo>
                  <a:lnTo>
                    <a:pt x="7206" y="103996"/>
                  </a:lnTo>
                  <a:cubicBezTo>
                    <a:pt x="10369" y="82884"/>
                    <a:pt x="16515" y="64165"/>
                    <a:pt x="25656" y="47849"/>
                  </a:cubicBezTo>
                  <a:cubicBezTo>
                    <a:pt x="34798" y="31520"/>
                    <a:pt x="46164" y="19383"/>
                    <a:pt x="59766" y="11437"/>
                  </a:cubicBezTo>
                  <a:cubicBezTo>
                    <a:pt x="73369" y="3504"/>
                    <a:pt x="88708" y="-314"/>
                    <a:pt x="105795" y="20"/>
                  </a:cubicBezTo>
                  <a:cubicBezTo>
                    <a:pt x="126906" y="457"/>
                    <a:pt x="143454" y="7683"/>
                    <a:pt x="155411" y="21723"/>
                  </a:cubicBezTo>
                  <a:cubicBezTo>
                    <a:pt x="167496" y="35660"/>
                    <a:pt x="173976" y="54753"/>
                    <a:pt x="174838" y="79015"/>
                  </a:cubicBezTo>
                  <a:cubicBezTo>
                    <a:pt x="175056" y="88156"/>
                    <a:pt x="174568" y="96809"/>
                    <a:pt x="173372" y="104973"/>
                  </a:cubicBezTo>
                  <a:lnTo>
                    <a:pt x="167985" y="141372"/>
                  </a:lnTo>
                  <a:cubicBezTo>
                    <a:pt x="163086" y="174016"/>
                    <a:pt x="152042" y="199473"/>
                    <a:pt x="134852" y="217756"/>
                  </a:cubicBezTo>
                  <a:cubicBezTo>
                    <a:pt x="117765" y="235936"/>
                    <a:pt x="96113" y="244743"/>
                    <a:pt x="69885" y="244203"/>
                  </a:cubicBezTo>
                  <a:close/>
                  <a:moveTo>
                    <a:pt x="126521" y="103340"/>
                  </a:moveTo>
                  <a:cubicBezTo>
                    <a:pt x="127832" y="92129"/>
                    <a:pt x="128488" y="83476"/>
                    <a:pt x="128488" y="77382"/>
                  </a:cubicBezTo>
                  <a:cubicBezTo>
                    <a:pt x="127935" y="53120"/>
                    <a:pt x="119179" y="40662"/>
                    <a:pt x="102208" y="40006"/>
                  </a:cubicBezTo>
                  <a:cubicBezTo>
                    <a:pt x="89145" y="39466"/>
                    <a:pt x="78589" y="44416"/>
                    <a:pt x="70541" y="54856"/>
                  </a:cubicBezTo>
                  <a:cubicBezTo>
                    <a:pt x="62595" y="65193"/>
                    <a:pt x="57041" y="81470"/>
                    <a:pt x="53891" y="103662"/>
                  </a:cubicBezTo>
                  <a:lnTo>
                    <a:pt x="48182" y="143660"/>
                  </a:lnTo>
                  <a:cubicBezTo>
                    <a:pt x="46871" y="154435"/>
                    <a:pt x="46382" y="162856"/>
                    <a:pt x="46704" y="168950"/>
                  </a:cubicBezTo>
                  <a:cubicBezTo>
                    <a:pt x="47256" y="191810"/>
                    <a:pt x="56231" y="203613"/>
                    <a:pt x="73639" y="204372"/>
                  </a:cubicBezTo>
                  <a:cubicBezTo>
                    <a:pt x="86046" y="204809"/>
                    <a:pt x="96216" y="200245"/>
                    <a:pt x="104162" y="190666"/>
                  </a:cubicBezTo>
                  <a:cubicBezTo>
                    <a:pt x="112108" y="181087"/>
                    <a:pt x="117662" y="165415"/>
                    <a:pt x="120812" y="143660"/>
                  </a:cubicBezTo>
                  <a:lnTo>
                    <a:pt x="126521" y="10334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2" name="Freeform: Shape 561">
              <a:extLst>
                <a:ext uri="{FF2B5EF4-FFF2-40B4-BE49-F238E27FC236}">
                  <a16:creationId xmlns:a16="http://schemas.microsoft.com/office/drawing/2014/main" id="{2DF21E69-2C46-4A74-87C6-46BCBB0BFFF1}"/>
                </a:ext>
              </a:extLst>
            </p:cNvPr>
            <p:cNvSpPr/>
            <p:nvPr/>
          </p:nvSpPr>
          <p:spPr>
            <a:xfrm>
              <a:off x="2579544" y="1600756"/>
              <a:ext cx="176476" cy="237651"/>
            </a:xfrm>
            <a:custGeom>
              <a:avLst/>
              <a:gdLst>
                <a:gd name="connsiteX0" fmla="*/ 85693 w 176476"/>
                <a:gd name="connsiteY0" fmla="*/ 150814 h 237651"/>
                <a:gd name="connsiteX1" fmla="*/ 61869 w 176476"/>
                <a:gd name="connsiteY1" fmla="*/ 150814 h 237651"/>
                <a:gd name="connsiteX2" fmla="*/ 46851 w 176476"/>
                <a:gd name="connsiteY2" fmla="*/ 237651 h 237651"/>
                <a:gd name="connsiteX3" fmla="*/ 0 w 176476"/>
                <a:gd name="connsiteY3" fmla="*/ 237651 h 237651"/>
                <a:gd name="connsiteX4" fmla="*/ 41143 w 176476"/>
                <a:gd name="connsiteY4" fmla="*/ 0 h 237651"/>
                <a:gd name="connsiteX5" fmla="*/ 112963 w 176476"/>
                <a:gd name="connsiteY5" fmla="*/ 154 h 237651"/>
                <a:gd name="connsiteX6" fmla="*/ 161756 w 176476"/>
                <a:gd name="connsiteY6" fmla="*/ 19749 h 237651"/>
                <a:gd name="connsiteX7" fmla="*/ 176130 w 176476"/>
                <a:gd name="connsiteY7" fmla="*/ 70509 h 237651"/>
                <a:gd name="connsiteX8" fmla="*/ 131734 w 176476"/>
                <a:gd name="connsiteY8" fmla="*/ 138407 h 237651"/>
                <a:gd name="connsiteX9" fmla="*/ 155559 w 176476"/>
                <a:gd name="connsiteY9" fmla="*/ 235041 h 237651"/>
                <a:gd name="connsiteX10" fmla="*/ 155559 w 176476"/>
                <a:gd name="connsiteY10" fmla="*/ 237651 h 237651"/>
                <a:gd name="connsiteX11" fmla="*/ 105287 w 176476"/>
                <a:gd name="connsiteY11" fmla="*/ 237651 h 237651"/>
                <a:gd name="connsiteX12" fmla="*/ 85693 w 176476"/>
                <a:gd name="connsiteY12" fmla="*/ 150814 h 237651"/>
                <a:gd name="connsiteX13" fmla="*/ 68721 w 176476"/>
                <a:gd name="connsiteY13" fmla="*/ 110829 h 237651"/>
                <a:gd name="connsiteX14" fmla="*/ 93369 w 176476"/>
                <a:gd name="connsiteY14" fmla="*/ 111150 h 237651"/>
                <a:gd name="connsiteX15" fmla="*/ 120137 w 176476"/>
                <a:gd name="connsiteY15" fmla="*/ 97766 h 237651"/>
                <a:gd name="connsiteX16" fmla="*/ 129767 w 176476"/>
                <a:gd name="connsiteY16" fmla="*/ 62833 h 237651"/>
                <a:gd name="connsiteX17" fmla="*/ 110996 w 176476"/>
                <a:gd name="connsiteY17" fmla="*/ 40153 h 237651"/>
                <a:gd name="connsiteX18" fmla="*/ 81129 w 176476"/>
                <a:gd name="connsiteY18" fmla="*/ 39986 h 237651"/>
                <a:gd name="connsiteX19" fmla="*/ 68721 w 176476"/>
                <a:gd name="connsiteY19" fmla="*/ 110829 h 237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6476" h="237651">
                  <a:moveTo>
                    <a:pt x="85693" y="150814"/>
                  </a:moveTo>
                  <a:lnTo>
                    <a:pt x="61869" y="150814"/>
                  </a:lnTo>
                  <a:lnTo>
                    <a:pt x="46851" y="237651"/>
                  </a:lnTo>
                  <a:lnTo>
                    <a:pt x="0" y="237651"/>
                  </a:lnTo>
                  <a:lnTo>
                    <a:pt x="41143" y="0"/>
                  </a:lnTo>
                  <a:lnTo>
                    <a:pt x="112963" y="154"/>
                  </a:lnTo>
                  <a:cubicBezTo>
                    <a:pt x="134177" y="810"/>
                    <a:pt x="150441" y="7341"/>
                    <a:pt x="161756" y="19749"/>
                  </a:cubicBezTo>
                  <a:cubicBezTo>
                    <a:pt x="173083" y="32156"/>
                    <a:pt x="177866" y="49076"/>
                    <a:pt x="176130" y="70509"/>
                  </a:cubicBezTo>
                  <a:cubicBezTo>
                    <a:pt x="173404" y="103050"/>
                    <a:pt x="158606" y="125679"/>
                    <a:pt x="131734" y="138407"/>
                  </a:cubicBezTo>
                  <a:lnTo>
                    <a:pt x="155559" y="235041"/>
                  </a:lnTo>
                  <a:lnTo>
                    <a:pt x="155559" y="237651"/>
                  </a:lnTo>
                  <a:lnTo>
                    <a:pt x="105287" y="237651"/>
                  </a:lnTo>
                  <a:lnTo>
                    <a:pt x="85693" y="150814"/>
                  </a:lnTo>
                  <a:close/>
                  <a:moveTo>
                    <a:pt x="68721" y="110829"/>
                  </a:moveTo>
                  <a:lnTo>
                    <a:pt x="93369" y="111150"/>
                  </a:lnTo>
                  <a:cubicBezTo>
                    <a:pt x="104683" y="110931"/>
                    <a:pt x="113606" y="106470"/>
                    <a:pt x="120137" y="97766"/>
                  </a:cubicBezTo>
                  <a:cubicBezTo>
                    <a:pt x="126669" y="88959"/>
                    <a:pt x="129883" y="77310"/>
                    <a:pt x="129767" y="62833"/>
                  </a:cubicBezTo>
                  <a:cubicBezTo>
                    <a:pt x="129330" y="48587"/>
                    <a:pt x="123081" y="41014"/>
                    <a:pt x="110996" y="40153"/>
                  </a:cubicBezTo>
                  <a:lnTo>
                    <a:pt x="81129" y="39986"/>
                  </a:lnTo>
                  <a:lnTo>
                    <a:pt x="68721" y="110829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3" name="Freeform: Shape 562">
              <a:extLst>
                <a:ext uri="{FF2B5EF4-FFF2-40B4-BE49-F238E27FC236}">
                  <a16:creationId xmlns:a16="http://schemas.microsoft.com/office/drawing/2014/main" id="{DCBE9D4F-A3B8-4318-8F8B-08B8AFE1AEAC}"/>
                </a:ext>
              </a:extLst>
            </p:cNvPr>
            <p:cNvSpPr/>
            <p:nvPr/>
          </p:nvSpPr>
          <p:spPr>
            <a:xfrm>
              <a:off x="2777287" y="1600756"/>
              <a:ext cx="174467" cy="237651"/>
            </a:xfrm>
            <a:custGeom>
              <a:avLst/>
              <a:gdLst>
                <a:gd name="connsiteX0" fmla="*/ 0 w 174467"/>
                <a:gd name="connsiteY0" fmla="*/ 237651 h 237651"/>
                <a:gd name="connsiteX1" fmla="*/ 41130 w 174467"/>
                <a:gd name="connsiteY1" fmla="*/ 0 h 237651"/>
                <a:gd name="connsiteX2" fmla="*/ 99720 w 174467"/>
                <a:gd name="connsiteY2" fmla="*/ 154 h 237651"/>
                <a:gd name="connsiteX3" fmla="*/ 143473 w 174467"/>
                <a:gd name="connsiteY3" fmla="*/ 13706 h 237651"/>
                <a:gd name="connsiteX4" fmla="*/ 169097 w 174467"/>
                <a:gd name="connsiteY4" fmla="*/ 49449 h 237651"/>
                <a:gd name="connsiteX5" fmla="*/ 173340 w 174467"/>
                <a:gd name="connsiteY5" fmla="*/ 100543 h 237651"/>
                <a:gd name="connsiteX6" fmla="*/ 168120 w 174467"/>
                <a:gd name="connsiteY6" fmla="*/ 135309 h 237651"/>
                <a:gd name="connsiteX7" fmla="*/ 133354 w 174467"/>
                <a:gd name="connsiteY7" fmla="*/ 210394 h 237651"/>
                <a:gd name="connsiteX8" fmla="*/ 64298 w 174467"/>
                <a:gd name="connsiteY8" fmla="*/ 237651 h 237651"/>
                <a:gd name="connsiteX9" fmla="*/ 0 w 174467"/>
                <a:gd name="connsiteY9" fmla="*/ 237651 h 237651"/>
                <a:gd name="connsiteX10" fmla="*/ 81116 w 174467"/>
                <a:gd name="connsiteY10" fmla="*/ 39986 h 237651"/>
                <a:gd name="connsiteX11" fmla="*/ 53691 w 174467"/>
                <a:gd name="connsiteY11" fmla="*/ 197820 h 237651"/>
                <a:gd name="connsiteX12" fmla="*/ 65289 w 174467"/>
                <a:gd name="connsiteY12" fmla="*/ 198154 h 237651"/>
                <a:gd name="connsiteX13" fmla="*/ 102986 w 174467"/>
                <a:gd name="connsiteY13" fmla="*/ 184114 h 237651"/>
                <a:gd name="connsiteX14" fmla="*/ 120947 w 174467"/>
                <a:gd name="connsiteY14" fmla="*/ 138574 h 237651"/>
                <a:gd name="connsiteX15" fmla="*/ 126489 w 174467"/>
                <a:gd name="connsiteY15" fmla="*/ 100054 h 237651"/>
                <a:gd name="connsiteX16" fmla="*/ 128289 w 174467"/>
                <a:gd name="connsiteY16" fmla="*/ 72630 h 237651"/>
                <a:gd name="connsiteX17" fmla="*/ 119970 w 174467"/>
                <a:gd name="connsiteY17" fmla="*/ 48471 h 237651"/>
                <a:gd name="connsiteX18" fmla="*/ 97766 w 174467"/>
                <a:gd name="connsiteY18" fmla="*/ 40153 h 237651"/>
                <a:gd name="connsiteX19" fmla="*/ 81116 w 174467"/>
                <a:gd name="connsiteY19" fmla="*/ 39986 h 237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4467" h="237651">
                  <a:moveTo>
                    <a:pt x="0" y="237651"/>
                  </a:moveTo>
                  <a:lnTo>
                    <a:pt x="41130" y="0"/>
                  </a:lnTo>
                  <a:lnTo>
                    <a:pt x="99720" y="154"/>
                  </a:lnTo>
                  <a:cubicBezTo>
                    <a:pt x="117026" y="591"/>
                    <a:pt x="131606" y="5104"/>
                    <a:pt x="143473" y="13706"/>
                  </a:cubicBezTo>
                  <a:cubicBezTo>
                    <a:pt x="155443" y="22307"/>
                    <a:pt x="163980" y="34213"/>
                    <a:pt x="169097" y="49449"/>
                  </a:cubicBezTo>
                  <a:cubicBezTo>
                    <a:pt x="174317" y="64684"/>
                    <a:pt x="175731" y="81720"/>
                    <a:pt x="173340" y="100543"/>
                  </a:cubicBezTo>
                  <a:lnTo>
                    <a:pt x="168120" y="135309"/>
                  </a:lnTo>
                  <a:cubicBezTo>
                    <a:pt x="163324" y="167297"/>
                    <a:pt x="151740" y="192330"/>
                    <a:pt x="133354" y="210394"/>
                  </a:cubicBezTo>
                  <a:cubicBezTo>
                    <a:pt x="115071" y="228459"/>
                    <a:pt x="92057" y="237549"/>
                    <a:pt x="64298" y="237651"/>
                  </a:cubicBezTo>
                  <a:lnTo>
                    <a:pt x="0" y="237651"/>
                  </a:lnTo>
                  <a:close/>
                  <a:moveTo>
                    <a:pt x="81116" y="39986"/>
                  </a:moveTo>
                  <a:lnTo>
                    <a:pt x="53691" y="197820"/>
                  </a:lnTo>
                  <a:lnTo>
                    <a:pt x="65289" y="198154"/>
                  </a:lnTo>
                  <a:cubicBezTo>
                    <a:pt x="81501" y="198154"/>
                    <a:pt x="94063" y="193474"/>
                    <a:pt x="102986" y="184114"/>
                  </a:cubicBezTo>
                  <a:cubicBezTo>
                    <a:pt x="111909" y="174652"/>
                    <a:pt x="117900" y="159467"/>
                    <a:pt x="120947" y="138574"/>
                  </a:cubicBezTo>
                  <a:lnTo>
                    <a:pt x="126489" y="100054"/>
                  </a:lnTo>
                  <a:cubicBezTo>
                    <a:pt x="128019" y="87544"/>
                    <a:pt x="128610" y="78403"/>
                    <a:pt x="128289" y="72630"/>
                  </a:cubicBezTo>
                  <a:cubicBezTo>
                    <a:pt x="127749" y="61753"/>
                    <a:pt x="124971" y="53691"/>
                    <a:pt x="119970" y="48471"/>
                  </a:cubicBezTo>
                  <a:cubicBezTo>
                    <a:pt x="114956" y="43251"/>
                    <a:pt x="107563" y="40474"/>
                    <a:pt x="97766" y="40153"/>
                  </a:cubicBezTo>
                  <a:lnTo>
                    <a:pt x="81116" y="3998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4" name="Freeform: Shape 563">
              <a:extLst>
                <a:ext uri="{FF2B5EF4-FFF2-40B4-BE49-F238E27FC236}">
                  <a16:creationId xmlns:a16="http://schemas.microsoft.com/office/drawing/2014/main" id="{619542EC-AC42-43B0-9FC8-F5D01D014A29}"/>
                </a:ext>
              </a:extLst>
            </p:cNvPr>
            <p:cNvSpPr/>
            <p:nvPr/>
          </p:nvSpPr>
          <p:spPr>
            <a:xfrm>
              <a:off x="2978771" y="1600756"/>
              <a:ext cx="173507" cy="237651"/>
            </a:xfrm>
            <a:custGeom>
              <a:avLst/>
              <a:gdLst>
                <a:gd name="connsiteX0" fmla="*/ 137109 w 173507"/>
                <a:gd name="connsiteY0" fmla="*/ 134820 h 237651"/>
                <a:gd name="connsiteX1" fmla="*/ 64633 w 173507"/>
                <a:gd name="connsiteY1" fmla="*/ 134820 h 237651"/>
                <a:gd name="connsiteX2" fmla="*/ 53691 w 173507"/>
                <a:gd name="connsiteY2" fmla="*/ 197820 h 237651"/>
                <a:gd name="connsiteX3" fmla="*/ 139551 w 173507"/>
                <a:gd name="connsiteY3" fmla="*/ 197820 h 237651"/>
                <a:gd name="connsiteX4" fmla="*/ 132531 w 173507"/>
                <a:gd name="connsiteY4" fmla="*/ 237651 h 237651"/>
                <a:gd name="connsiteX5" fmla="*/ 0 w 173507"/>
                <a:gd name="connsiteY5" fmla="*/ 237651 h 237651"/>
                <a:gd name="connsiteX6" fmla="*/ 41130 w 173507"/>
                <a:gd name="connsiteY6" fmla="*/ 0 h 237651"/>
                <a:gd name="connsiteX7" fmla="*/ 173507 w 173507"/>
                <a:gd name="connsiteY7" fmla="*/ 0 h 237651"/>
                <a:gd name="connsiteX8" fmla="*/ 166487 w 173507"/>
                <a:gd name="connsiteY8" fmla="*/ 39986 h 237651"/>
                <a:gd name="connsiteX9" fmla="*/ 81116 w 173507"/>
                <a:gd name="connsiteY9" fmla="*/ 39986 h 237651"/>
                <a:gd name="connsiteX10" fmla="*/ 71319 w 173507"/>
                <a:gd name="connsiteY10" fmla="*/ 96133 h 237651"/>
                <a:gd name="connsiteX11" fmla="*/ 143961 w 173507"/>
                <a:gd name="connsiteY11" fmla="*/ 96133 h 237651"/>
                <a:gd name="connsiteX12" fmla="*/ 137109 w 173507"/>
                <a:gd name="connsiteY12" fmla="*/ 134820 h 237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3507" h="237651">
                  <a:moveTo>
                    <a:pt x="137109" y="134820"/>
                  </a:moveTo>
                  <a:lnTo>
                    <a:pt x="64633" y="134820"/>
                  </a:lnTo>
                  <a:lnTo>
                    <a:pt x="53691" y="197820"/>
                  </a:lnTo>
                  <a:lnTo>
                    <a:pt x="139551" y="197820"/>
                  </a:lnTo>
                  <a:lnTo>
                    <a:pt x="132531" y="237651"/>
                  </a:lnTo>
                  <a:lnTo>
                    <a:pt x="0" y="237651"/>
                  </a:lnTo>
                  <a:lnTo>
                    <a:pt x="41130" y="0"/>
                  </a:lnTo>
                  <a:lnTo>
                    <a:pt x="173507" y="0"/>
                  </a:lnTo>
                  <a:lnTo>
                    <a:pt x="166487" y="39986"/>
                  </a:lnTo>
                  <a:lnTo>
                    <a:pt x="81116" y="39986"/>
                  </a:lnTo>
                  <a:lnTo>
                    <a:pt x="71319" y="96133"/>
                  </a:lnTo>
                  <a:lnTo>
                    <a:pt x="143961" y="96133"/>
                  </a:lnTo>
                  <a:lnTo>
                    <a:pt x="137109" y="13482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5" name="Freeform: Shape 564">
              <a:extLst>
                <a:ext uri="{FF2B5EF4-FFF2-40B4-BE49-F238E27FC236}">
                  <a16:creationId xmlns:a16="http://schemas.microsoft.com/office/drawing/2014/main" id="{9038C957-4393-4595-AEF0-169ABFEE57DF}"/>
                </a:ext>
              </a:extLst>
            </p:cNvPr>
            <p:cNvSpPr/>
            <p:nvPr/>
          </p:nvSpPr>
          <p:spPr>
            <a:xfrm>
              <a:off x="3156585" y="1600756"/>
              <a:ext cx="176467" cy="237651"/>
            </a:xfrm>
            <a:custGeom>
              <a:avLst/>
              <a:gdLst>
                <a:gd name="connsiteX0" fmla="*/ 85693 w 176467"/>
                <a:gd name="connsiteY0" fmla="*/ 150814 h 237651"/>
                <a:gd name="connsiteX1" fmla="*/ 61856 w 176467"/>
                <a:gd name="connsiteY1" fmla="*/ 150814 h 237651"/>
                <a:gd name="connsiteX2" fmla="*/ 46839 w 176467"/>
                <a:gd name="connsiteY2" fmla="*/ 237651 h 237651"/>
                <a:gd name="connsiteX3" fmla="*/ 0 w 176467"/>
                <a:gd name="connsiteY3" fmla="*/ 237651 h 237651"/>
                <a:gd name="connsiteX4" fmla="*/ 41130 w 176467"/>
                <a:gd name="connsiteY4" fmla="*/ 0 h 237651"/>
                <a:gd name="connsiteX5" fmla="*/ 112950 w 176467"/>
                <a:gd name="connsiteY5" fmla="*/ 154 h 237651"/>
                <a:gd name="connsiteX6" fmla="*/ 161756 w 176467"/>
                <a:gd name="connsiteY6" fmla="*/ 19749 h 237651"/>
                <a:gd name="connsiteX7" fmla="*/ 176117 w 176467"/>
                <a:gd name="connsiteY7" fmla="*/ 70509 h 237651"/>
                <a:gd name="connsiteX8" fmla="*/ 131722 w 176467"/>
                <a:gd name="connsiteY8" fmla="*/ 138407 h 237651"/>
                <a:gd name="connsiteX9" fmla="*/ 155559 w 176467"/>
                <a:gd name="connsiteY9" fmla="*/ 235041 h 237651"/>
                <a:gd name="connsiteX10" fmla="*/ 155559 w 176467"/>
                <a:gd name="connsiteY10" fmla="*/ 237651 h 237651"/>
                <a:gd name="connsiteX11" fmla="*/ 105274 w 176467"/>
                <a:gd name="connsiteY11" fmla="*/ 237651 h 237651"/>
                <a:gd name="connsiteX12" fmla="*/ 85693 w 176467"/>
                <a:gd name="connsiteY12" fmla="*/ 150814 h 237651"/>
                <a:gd name="connsiteX13" fmla="*/ 68721 w 176467"/>
                <a:gd name="connsiteY13" fmla="*/ 110829 h 237651"/>
                <a:gd name="connsiteX14" fmla="*/ 93369 w 176467"/>
                <a:gd name="connsiteY14" fmla="*/ 111150 h 237651"/>
                <a:gd name="connsiteX15" fmla="*/ 120137 w 176467"/>
                <a:gd name="connsiteY15" fmla="*/ 97766 h 237651"/>
                <a:gd name="connsiteX16" fmla="*/ 129767 w 176467"/>
                <a:gd name="connsiteY16" fmla="*/ 62833 h 237651"/>
                <a:gd name="connsiteX17" fmla="*/ 110996 w 176467"/>
                <a:gd name="connsiteY17" fmla="*/ 40153 h 237651"/>
                <a:gd name="connsiteX18" fmla="*/ 81116 w 176467"/>
                <a:gd name="connsiteY18" fmla="*/ 39986 h 237651"/>
                <a:gd name="connsiteX19" fmla="*/ 68721 w 176467"/>
                <a:gd name="connsiteY19" fmla="*/ 110829 h 237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6467" h="237651">
                  <a:moveTo>
                    <a:pt x="85693" y="150814"/>
                  </a:moveTo>
                  <a:lnTo>
                    <a:pt x="61856" y="150814"/>
                  </a:lnTo>
                  <a:lnTo>
                    <a:pt x="46839" y="237651"/>
                  </a:lnTo>
                  <a:lnTo>
                    <a:pt x="0" y="237651"/>
                  </a:lnTo>
                  <a:lnTo>
                    <a:pt x="41130" y="0"/>
                  </a:lnTo>
                  <a:lnTo>
                    <a:pt x="112950" y="154"/>
                  </a:lnTo>
                  <a:cubicBezTo>
                    <a:pt x="134164" y="810"/>
                    <a:pt x="150442" y="7341"/>
                    <a:pt x="161756" y="19749"/>
                  </a:cubicBezTo>
                  <a:cubicBezTo>
                    <a:pt x="173070" y="32156"/>
                    <a:pt x="177866" y="49076"/>
                    <a:pt x="176117" y="70509"/>
                  </a:cubicBezTo>
                  <a:cubicBezTo>
                    <a:pt x="173404" y="103050"/>
                    <a:pt x="158606" y="125679"/>
                    <a:pt x="131722" y="138407"/>
                  </a:cubicBezTo>
                  <a:lnTo>
                    <a:pt x="155559" y="235041"/>
                  </a:lnTo>
                  <a:lnTo>
                    <a:pt x="155559" y="237651"/>
                  </a:lnTo>
                  <a:lnTo>
                    <a:pt x="105274" y="237651"/>
                  </a:lnTo>
                  <a:lnTo>
                    <a:pt x="85693" y="150814"/>
                  </a:lnTo>
                  <a:close/>
                  <a:moveTo>
                    <a:pt x="68721" y="110829"/>
                  </a:moveTo>
                  <a:lnTo>
                    <a:pt x="93369" y="111150"/>
                  </a:lnTo>
                  <a:cubicBezTo>
                    <a:pt x="104683" y="110931"/>
                    <a:pt x="113606" y="106470"/>
                    <a:pt x="120137" y="97766"/>
                  </a:cubicBezTo>
                  <a:cubicBezTo>
                    <a:pt x="126656" y="88959"/>
                    <a:pt x="129870" y="77310"/>
                    <a:pt x="129767" y="62833"/>
                  </a:cubicBezTo>
                  <a:cubicBezTo>
                    <a:pt x="129330" y="48587"/>
                    <a:pt x="123069" y="41014"/>
                    <a:pt x="110996" y="40153"/>
                  </a:cubicBezTo>
                  <a:lnTo>
                    <a:pt x="81116" y="39986"/>
                  </a:lnTo>
                  <a:lnTo>
                    <a:pt x="68721" y="110829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91" name="Group 590">
            <a:extLst>
              <a:ext uri="{FF2B5EF4-FFF2-40B4-BE49-F238E27FC236}">
                <a16:creationId xmlns:a16="http://schemas.microsoft.com/office/drawing/2014/main" id="{360F2C32-FCBC-4DC3-B7F1-F0EEE2E5AB2E}"/>
              </a:ext>
            </a:extLst>
          </p:cNvPr>
          <p:cNvGrpSpPr/>
          <p:nvPr/>
        </p:nvGrpSpPr>
        <p:grpSpPr>
          <a:xfrm>
            <a:off x="1835835" y="702234"/>
            <a:ext cx="1730957" cy="122092"/>
            <a:chOff x="1835835" y="702234"/>
            <a:chExt cx="1730957" cy="122092"/>
          </a:xfrm>
        </p:grpSpPr>
        <p:sp>
          <p:nvSpPr>
            <p:cNvPr id="566" name="Freeform: Shape 565">
              <a:extLst>
                <a:ext uri="{FF2B5EF4-FFF2-40B4-BE49-F238E27FC236}">
                  <a16:creationId xmlns:a16="http://schemas.microsoft.com/office/drawing/2014/main" id="{D0ED986C-97E3-4CE3-9F93-EC42EFFE1ED8}"/>
                </a:ext>
              </a:extLst>
            </p:cNvPr>
            <p:cNvSpPr/>
            <p:nvPr/>
          </p:nvSpPr>
          <p:spPr>
            <a:xfrm>
              <a:off x="1835835" y="703865"/>
              <a:ext cx="79572" cy="118828"/>
            </a:xfrm>
            <a:custGeom>
              <a:avLst/>
              <a:gdLst>
                <a:gd name="connsiteX0" fmla="*/ 35910 w 79572"/>
                <a:gd name="connsiteY0" fmla="*/ 75410 h 118828"/>
                <a:gd name="connsiteX1" fmla="*/ 23991 w 79572"/>
                <a:gd name="connsiteY1" fmla="*/ 75410 h 118828"/>
                <a:gd name="connsiteX2" fmla="*/ 23991 w 79572"/>
                <a:gd name="connsiteY2" fmla="*/ 118828 h 118828"/>
                <a:gd name="connsiteX3" fmla="*/ 0 w 79572"/>
                <a:gd name="connsiteY3" fmla="*/ 118828 h 118828"/>
                <a:gd name="connsiteX4" fmla="*/ 0 w 79572"/>
                <a:gd name="connsiteY4" fmla="*/ 0 h 118828"/>
                <a:gd name="connsiteX5" fmla="*/ 38276 w 79572"/>
                <a:gd name="connsiteY5" fmla="*/ 0 h 118828"/>
                <a:gd name="connsiteX6" fmla="*/ 66111 w 79572"/>
                <a:gd name="connsiteY6" fmla="*/ 9386 h 118828"/>
                <a:gd name="connsiteX7" fmla="*/ 75986 w 79572"/>
                <a:gd name="connsiteY7" fmla="*/ 35910 h 118828"/>
                <a:gd name="connsiteX8" fmla="*/ 58757 w 79572"/>
                <a:gd name="connsiteY8" fmla="*/ 69044 h 118828"/>
                <a:gd name="connsiteX9" fmla="*/ 79573 w 79572"/>
                <a:gd name="connsiteY9" fmla="*/ 117685 h 118828"/>
                <a:gd name="connsiteX10" fmla="*/ 79573 w 79572"/>
                <a:gd name="connsiteY10" fmla="*/ 118828 h 118828"/>
                <a:gd name="connsiteX11" fmla="*/ 53781 w 79572"/>
                <a:gd name="connsiteY11" fmla="*/ 118828 h 118828"/>
                <a:gd name="connsiteX12" fmla="*/ 35910 w 79572"/>
                <a:gd name="connsiteY12" fmla="*/ 75410 h 118828"/>
                <a:gd name="connsiteX13" fmla="*/ 23991 w 79572"/>
                <a:gd name="connsiteY13" fmla="*/ 55416 h 118828"/>
                <a:gd name="connsiteX14" fmla="*/ 37620 w 79572"/>
                <a:gd name="connsiteY14" fmla="*/ 55416 h 118828"/>
                <a:gd name="connsiteX15" fmla="*/ 48394 w 79572"/>
                <a:gd name="connsiteY15" fmla="*/ 50682 h 118828"/>
                <a:gd name="connsiteX16" fmla="*/ 51981 w 79572"/>
                <a:gd name="connsiteY16" fmla="*/ 37868 h 118828"/>
                <a:gd name="connsiteX17" fmla="*/ 38031 w 79572"/>
                <a:gd name="connsiteY17" fmla="*/ 19995 h 118828"/>
                <a:gd name="connsiteX18" fmla="*/ 23991 w 79572"/>
                <a:gd name="connsiteY18" fmla="*/ 19995 h 118828"/>
                <a:gd name="connsiteX19" fmla="*/ 23991 w 79572"/>
                <a:gd name="connsiteY19" fmla="*/ 55416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572" h="118828">
                  <a:moveTo>
                    <a:pt x="35910" y="75410"/>
                  </a:moveTo>
                  <a:lnTo>
                    <a:pt x="23991" y="75410"/>
                  </a:lnTo>
                  <a:lnTo>
                    <a:pt x="23991" y="118828"/>
                  </a:lnTo>
                  <a:lnTo>
                    <a:pt x="0" y="118828"/>
                  </a:lnTo>
                  <a:lnTo>
                    <a:pt x="0" y="0"/>
                  </a:lnTo>
                  <a:lnTo>
                    <a:pt x="38276" y="0"/>
                  </a:lnTo>
                  <a:cubicBezTo>
                    <a:pt x="50297" y="0"/>
                    <a:pt x="59580" y="3128"/>
                    <a:pt x="66111" y="9386"/>
                  </a:cubicBezTo>
                  <a:cubicBezTo>
                    <a:pt x="72694" y="15588"/>
                    <a:pt x="75986" y="24430"/>
                    <a:pt x="75986" y="35910"/>
                  </a:cubicBezTo>
                  <a:cubicBezTo>
                    <a:pt x="75986" y="51688"/>
                    <a:pt x="70239" y="62733"/>
                    <a:pt x="58757" y="69044"/>
                  </a:cubicBezTo>
                  <a:lnTo>
                    <a:pt x="79573" y="117685"/>
                  </a:lnTo>
                  <a:lnTo>
                    <a:pt x="79573" y="118828"/>
                  </a:lnTo>
                  <a:lnTo>
                    <a:pt x="53781" y="118828"/>
                  </a:lnTo>
                  <a:lnTo>
                    <a:pt x="35910" y="75410"/>
                  </a:lnTo>
                  <a:close/>
                  <a:moveTo>
                    <a:pt x="23991" y="55416"/>
                  </a:moveTo>
                  <a:lnTo>
                    <a:pt x="37620" y="55416"/>
                  </a:lnTo>
                  <a:cubicBezTo>
                    <a:pt x="42416" y="55416"/>
                    <a:pt x="46003" y="53837"/>
                    <a:pt x="48394" y="50682"/>
                  </a:cubicBezTo>
                  <a:cubicBezTo>
                    <a:pt x="50786" y="47471"/>
                    <a:pt x="51981" y="43200"/>
                    <a:pt x="51981" y="37868"/>
                  </a:cubicBezTo>
                  <a:cubicBezTo>
                    <a:pt x="51981" y="25953"/>
                    <a:pt x="47340" y="19995"/>
                    <a:pt x="38031" y="19995"/>
                  </a:cubicBezTo>
                  <a:lnTo>
                    <a:pt x="23991" y="19995"/>
                  </a:lnTo>
                  <a:lnTo>
                    <a:pt x="23991" y="5541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7" name="Freeform: Shape 566">
              <a:extLst>
                <a:ext uri="{FF2B5EF4-FFF2-40B4-BE49-F238E27FC236}">
                  <a16:creationId xmlns:a16="http://schemas.microsoft.com/office/drawing/2014/main" id="{2EEC383F-D4B4-4908-8ADA-805DF2274C3E}"/>
                </a:ext>
              </a:extLst>
            </p:cNvPr>
            <p:cNvSpPr/>
            <p:nvPr/>
          </p:nvSpPr>
          <p:spPr>
            <a:xfrm>
              <a:off x="1941675" y="703865"/>
              <a:ext cx="68232" cy="118828"/>
            </a:xfrm>
            <a:custGeom>
              <a:avLst/>
              <a:gdLst>
                <a:gd name="connsiteX0" fmla="*/ 61367 w 68232"/>
                <a:gd name="connsiteY0" fmla="*/ 67413 h 118828"/>
                <a:gd name="connsiteX1" fmla="*/ 23991 w 68232"/>
                <a:gd name="connsiteY1" fmla="*/ 67413 h 118828"/>
                <a:gd name="connsiteX2" fmla="*/ 23991 w 68232"/>
                <a:gd name="connsiteY2" fmla="*/ 98915 h 118828"/>
                <a:gd name="connsiteX3" fmla="*/ 68233 w 68232"/>
                <a:gd name="connsiteY3" fmla="*/ 98915 h 118828"/>
                <a:gd name="connsiteX4" fmla="*/ 68233 w 68232"/>
                <a:gd name="connsiteY4" fmla="*/ 118828 h 118828"/>
                <a:gd name="connsiteX5" fmla="*/ 0 w 68232"/>
                <a:gd name="connsiteY5" fmla="*/ 118828 h 118828"/>
                <a:gd name="connsiteX6" fmla="*/ 0 w 68232"/>
                <a:gd name="connsiteY6" fmla="*/ 0 h 118828"/>
                <a:gd name="connsiteX7" fmla="*/ 68066 w 68232"/>
                <a:gd name="connsiteY7" fmla="*/ 0 h 118828"/>
                <a:gd name="connsiteX8" fmla="*/ 68066 w 68232"/>
                <a:gd name="connsiteY8" fmla="*/ 19995 h 118828"/>
                <a:gd name="connsiteX9" fmla="*/ 23991 w 68232"/>
                <a:gd name="connsiteY9" fmla="*/ 19995 h 118828"/>
                <a:gd name="connsiteX10" fmla="*/ 23991 w 68232"/>
                <a:gd name="connsiteY10" fmla="*/ 48070 h 118828"/>
                <a:gd name="connsiteX11" fmla="*/ 61367 w 68232"/>
                <a:gd name="connsiteY11" fmla="*/ 48070 h 118828"/>
                <a:gd name="connsiteX12" fmla="*/ 61367 w 68232"/>
                <a:gd name="connsiteY12" fmla="*/ 67413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232" h="118828">
                  <a:moveTo>
                    <a:pt x="61367" y="67413"/>
                  </a:moveTo>
                  <a:lnTo>
                    <a:pt x="23991" y="67413"/>
                  </a:lnTo>
                  <a:lnTo>
                    <a:pt x="23991" y="98915"/>
                  </a:lnTo>
                  <a:lnTo>
                    <a:pt x="68233" y="98915"/>
                  </a:lnTo>
                  <a:lnTo>
                    <a:pt x="68233" y="118828"/>
                  </a:lnTo>
                  <a:lnTo>
                    <a:pt x="0" y="118828"/>
                  </a:lnTo>
                  <a:lnTo>
                    <a:pt x="0" y="0"/>
                  </a:lnTo>
                  <a:lnTo>
                    <a:pt x="68066" y="0"/>
                  </a:lnTo>
                  <a:lnTo>
                    <a:pt x="68066" y="19995"/>
                  </a:lnTo>
                  <a:lnTo>
                    <a:pt x="23991" y="19995"/>
                  </a:lnTo>
                  <a:lnTo>
                    <a:pt x="23991" y="48070"/>
                  </a:lnTo>
                  <a:lnTo>
                    <a:pt x="61367" y="48070"/>
                  </a:lnTo>
                  <a:lnTo>
                    <a:pt x="61367" y="67413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8" name="Freeform: Shape 567">
              <a:extLst>
                <a:ext uri="{FF2B5EF4-FFF2-40B4-BE49-F238E27FC236}">
                  <a16:creationId xmlns:a16="http://schemas.microsoft.com/office/drawing/2014/main" id="{388B4C70-1FDD-4BB9-9CF9-C39F6010F4F2}"/>
                </a:ext>
              </a:extLst>
            </p:cNvPr>
            <p:cNvSpPr/>
            <p:nvPr/>
          </p:nvSpPr>
          <p:spPr>
            <a:xfrm>
              <a:off x="2033642" y="702234"/>
              <a:ext cx="77939" cy="122092"/>
            </a:xfrm>
            <a:custGeom>
              <a:avLst/>
              <a:gdLst>
                <a:gd name="connsiteX0" fmla="*/ 53692 w 77939"/>
                <a:gd name="connsiteY0" fmla="*/ 89284 h 122092"/>
                <a:gd name="connsiteX1" fmla="*/ 49937 w 77939"/>
                <a:gd name="connsiteY1" fmla="*/ 78348 h 122092"/>
                <a:gd name="connsiteX2" fmla="*/ 36476 w 77939"/>
                <a:gd name="connsiteY2" fmla="*/ 70595 h 122092"/>
                <a:gd name="connsiteX3" fmla="*/ 10774 w 77939"/>
                <a:gd name="connsiteY3" fmla="*/ 54761 h 122092"/>
                <a:gd name="connsiteX4" fmla="*/ 2931 w 77939"/>
                <a:gd name="connsiteY4" fmla="*/ 33216 h 122092"/>
                <a:gd name="connsiteX5" fmla="*/ 13539 w 77939"/>
                <a:gd name="connsiteY5" fmla="*/ 9140 h 122092"/>
                <a:gd name="connsiteX6" fmla="*/ 40642 w 77939"/>
                <a:gd name="connsiteY6" fmla="*/ 0 h 122092"/>
                <a:gd name="connsiteX7" fmla="*/ 60146 w 77939"/>
                <a:gd name="connsiteY7" fmla="*/ 4652 h 122092"/>
                <a:gd name="connsiteX8" fmla="*/ 73286 w 77939"/>
                <a:gd name="connsiteY8" fmla="*/ 17628 h 122092"/>
                <a:gd name="connsiteX9" fmla="*/ 77940 w 77939"/>
                <a:gd name="connsiteY9" fmla="*/ 36725 h 122092"/>
                <a:gd name="connsiteX10" fmla="*/ 54026 w 77939"/>
                <a:gd name="connsiteY10" fmla="*/ 36725 h 122092"/>
                <a:gd name="connsiteX11" fmla="*/ 50439 w 77939"/>
                <a:gd name="connsiteY11" fmla="*/ 24075 h 122092"/>
                <a:gd name="connsiteX12" fmla="*/ 40230 w 77939"/>
                <a:gd name="connsiteY12" fmla="*/ 19668 h 122092"/>
                <a:gd name="connsiteX13" fmla="*/ 30433 w 77939"/>
                <a:gd name="connsiteY13" fmla="*/ 23422 h 122092"/>
                <a:gd name="connsiteX14" fmla="*/ 26923 w 77939"/>
                <a:gd name="connsiteY14" fmla="*/ 33380 h 122092"/>
                <a:gd name="connsiteX15" fmla="*/ 30844 w 77939"/>
                <a:gd name="connsiteY15" fmla="*/ 42274 h 122092"/>
                <a:gd name="connsiteX16" fmla="*/ 44717 w 77939"/>
                <a:gd name="connsiteY16" fmla="*/ 50436 h 122092"/>
                <a:gd name="connsiteX17" fmla="*/ 69943 w 77939"/>
                <a:gd name="connsiteY17" fmla="*/ 65861 h 122092"/>
                <a:gd name="connsiteX18" fmla="*/ 77850 w 77939"/>
                <a:gd name="connsiteY18" fmla="*/ 89121 h 122092"/>
                <a:gd name="connsiteX19" fmla="*/ 67976 w 77939"/>
                <a:gd name="connsiteY19" fmla="*/ 113360 h 122092"/>
                <a:gd name="connsiteX20" fmla="*/ 41130 w 77939"/>
                <a:gd name="connsiteY20" fmla="*/ 122093 h 122092"/>
                <a:gd name="connsiteX21" fmla="*/ 20160 w 77939"/>
                <a:gd name="connsiteY21" fmla="*/ 117359 h 122092"/>
                <a:gd name="connsiteX22" fmla="*/ 5297 w 77939"/>
                <a:gd name="connsiteY22" fmla="*/ 103811 h 122092"/>
                <a:gd name="connsiteX23" fmla="*/ 0 w 77939"/>
                <a:gd name="connsiteY23" fmla="*/ 82999 h 122092"/>
                <a:gd name="connsiteX24" fmla="*/ 24069 w 77939"/>
                <a:gd name="connsiteY24" fmla="*/ 82999 h 122092"/>
                <a:gd name="connsiteX25" fmla="*/ 28067 w 77939"/>
                <a:gd name="connsiteY25" fmla="*/ 97934 h 122092"/>
                <a:gd name="connsiteX26" fmla="*/ 41130 w 77939"/>
                <a:gd name="connsiteY26" fmla="*/ 102587 h 122092"/>
                <a:gd name="connsiteX27" fmla="*/ 53692 w 77939"/>
                <a:gd name="connsiteY27" fmla="*/ 89284 h 122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77939" h="122092">
                  <a:moveTo>
                    <a:pt x="53692" y="89284"/>
                  </a:moveTo>
                  <a:cubicBezTo>
                    <a:pt x="53692" y="84442"/>
                    <a:pt x="52444" y="80796"/>
                    <a:pt x="49937" y="78348"/>
                  </a:cubicBezTo>
                  <a:cubicBezTo>
                    <a:pt x="47494" y="75844"/>
                    <a:pt x="43007" y="73260"/>
                    <a:pt x="36476" y="70595"/>
                  </a:cubicBezTo>
                  <a:cubicBezTo>
                    <a:pt x="24557" y="66078"/>
                    <a:pt x="15994" y="60801"/>
                    <a:pt x="10774" y="54761"/>
                  </a:cubicBezTo>
                  <a:cubicBezTo>
                    <a:pt x="5541" y="48668"/>
                    <a:pt x="2931" y="41486"/>
                    <a:pt x="2931" y="33216"/>
                  </a:cubicBezTo>
                  <a:cubicBezTo>
                    <a:pt x="2931" y="23205"/>
                    <a:pt x="6467" y="15179"/>
                    <a:pt x="13539" y="9140"/>
                  </a:cubicBezTo>
                  <a:cubicBezTo>
                    <a:pt x="20674" y="3046"/>
                    <a:pt x="29700" y="0"/>
                    <a:pt x="40642" y="0"/>
                  </a:cubicBezTo>
                  <a:cubicBezTo>
                    <a:pt x="47931" y="0"/>
                    <a:pt x="54437" y="1551"/>
                    <a:pt x="60146" y="4652"/>
                  </a:cubicBezTo>
                  <a:cubicBezTo>
                    <a:pt x="65854" y="7699"/>
                    <a:pt x="70239" y="12024"/>
                    <a:pt x="73286" y="17628"/>
                  </a:cubicBezTo>
                  <a:cubicBezTo>
                    <a:pt x="76384" y="23232"/>
                    <a:pt x="77940" y="29597"/>
                    <a:pt x="77940" y="36725"/>
                  </a:cubicBezTo>
                  <a:lnTo>
                    <a:pt x="54026" y="36725"/>
                  </a:lnTo>
                  <a:cubicBezTo>
                    <a:pt x="54026" y="31176"/>
                    <a:pt x="52830" y="26959"/>
                    <a:pt x="50439" y="24075"/>
                  </a:cubicBezTo>
                  <a:cubicBezTo>
                    <a:pt x="48099" y="21137"/>
                    <a:pt x="44691" y="19668"/>
                    <a:pt x="40230" y="19668"/>
                  </a:cubicBezTo>
                  <a:cubicBezTo>
                    <a:pt x="36039" y="19668"/>
                    <a:pt x="32773" y="20920"/>
                    <a:pt x="30433" y="23422"/>
                  </a:cubicBezTo>
                  <a:cubicBezTo>
                    <a:pt x="28093" y="25871"/>
                    <a:pt x="26923" y="29190"/>
                    <a:pt x="26923" y="33380"/>
                  </a:cubicBezTo>
                  <a:cubicBezTo>
                    <a:pt x="26923" y="36644"/>
                    <a:pt x="28234" y="39609"/>
                    <a:pt x="30844" y="42274"/>
                  </a:cubicBezTo>
                  <a:cubicBezTo>
                    <a:pt x="33454" y="44887"/>
                    <a:pt x="38083" y="47607"/>
                    <a:pt x="44717" y="50436"/>
                  </a:cubicBezTo>
                  <a:cubicBezTo>
                    <a:pt x="56314" y="54626"/>
                    <a:pt x="64710" y="59768"/>
                    <a:pt x="69943" y="65861"/>
                  </a:cubicBezTo>
                  <a:cubicBezTo>
                    <a:pt x="75214" y="71955"/>
                    <a:pt x="77850" y="79708"/>
                    <a:pt x="77850" y="89121"/>
                  </a:cubicBezTo>
                  <a:cubicBezTo>
                    <a:pt x="77850" y="99458"/>
                    <a:pt x="74559" y="107538"/>
                    <a:pt x="67976" y="113360"/>
                  </a:cubicBezTo>
                  <a:cubicBezTo>
                    <a:pt x="61393" y="119182"/>
                    <a:pt x="52444" y="122093"/>
                    <a:pt x="41130" y="122093"/>
                  </a:cubicBezTo>
                  <a:cubicBezTo>
                    <a:pt x="33454" y="122093"/>
                    <a:pt x="26460" y="120514"/>
                    <a:pt x="20160" y="117359"/>
                  </a:cubicBezTo>
                  <a:cubicBezTo>
                    <a:pt x="13847" y="114202"/>
                    <a:pt x="8897" y="109687"/>
                    <a:pt x="5297" y="103811"/>
                  </a:cubicBezTo>
                  <a:cubicBezTo>
                    <a:pt x="1762" y="97934"/>
                    <a:pt x="0" y="90998"/>
                    <a:pt x="0" y="82999"/>
                  </a:cubicBezTo>
                  <a:lnTo>
                    <a:pt x="24069" y="82999"/>
                  </a:lnTo>
                  <a:cubicBezTo>
                    <a:pt x="24069" y="89855"/>
                    <a:pt x="25406" y="94833"/>
                    <a:pt x="28067" y="97934"/>
                  </a:cubicBezTo>
                  <a:cubicBezTo>
                    <a:pt x="30742" y="101037"/>
                    <a:pt x="35087" y="102587"/>
                    <a:pt x="41130" y="102587"/>
                  </a:cubicBezTo>
                  <a:cubicBezTo>
                    <a:pt x="49513" y="102587"/>
                    <a:pt x="53692" y="98153"/>
                    <a:pt x="53692" y="89284"/>
                  </a:cubicBez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9" name="Freeform: Shape 568">
              <a:extLst>
                <a:ext uri="{FF2B5EF4-FFF2-40B4-BE49-F238E27FC236}">
                  <a16:creationId xmlns:a16="http://schemas.microsoft.com/office/drawing/2014/main" id="{9530563B-8465-45DC-8880-C9C2DF6991F7}"/>
                </a:ext>
              </a:extLst>
            </p:cNvPr>
            <p:cNvSpPr/>
            <p:nvPr/>
          </p:nvSpPr>
          <p:spPr>
            <a:xfrm>
              <a:off x="2135394" y="703865"/>
              <a:ext cx="82349" cy="118828"/>
            </a:xfrm>
            <a:custGeom>
              <a:avLst/>
              <a:gdLst>
                <a:gd name="connsiteX0" fmla="*/ 82350 w 82349"/>
                <a:gd name="connsiteY0" fmla="*/ 19995 h 118828"/>
                <a:gd name="connsiteX1" fmla="*/ 52971 w 82349"/>
                <a:gd name="connsiteY1" fmla="*/ 19995 h 118828"/>
                <a:gd name="connsiteX2" fmla="*/ 52971 w 82349"/>
                <a:gd name="connsiteY2" fmla="*/ 118828 h 118828"/>
                <a:gd name="connsiteX3" fmla="*/ 28890 w 82349"/>
                <a:gd name="connsiteY3" fmla="*/ 118828 h 118828"/>
                <a:gd name="connsiteX4" fmla="*/ 28890 w 82349"/>
                <a:gd name="connsiteY4" fmla="*/ 19995 h 118828"/>
                <a:gd name="connsiteX5" fmla="*/ 0 w 82349"/>
                <a:gd name="connsiteY5" fmla="*/ 19995 h 118828"/>
                <a:gd name="connsiteX6" fmla="*/ 0 w 82349"/>
                <a:gd name="connsiteY6" fmla="*/ 0 h 118828"/>
                <a:gd name="connsiteX7" fmla="*/ 82350 w 82349"/>
                <a:gd name="connsiteY7" fmla="*/ 0 h 118828"/>
                <a:gd name="connsiteX8" fmla="*/ 82350 w 82349"/>
                <a:gd name="connsiteY8" fmla="*/ 19995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349" h="118828">
                  <a:moveTo>
                    <a:pt x="82350" y="19995"/>
                  </a:moveTo>
                  <a:lnTo>
                    <a:pt x="52971" y="19995"/>
                  </a:lnTo>
                  <a:lnTo>
                    <a:pt x="52971" y="118828"/>
                  </a:lnTo>
                  <a:lnTo>
                    <a:pt x="28890" y="118828"/>
                  </a:lnTo>
                  <a:lnTo>
                    <a:pt x="28890" y="19995"/>
                  </a:lnTo>
                  <a:lnTo>
                    <a:pt x="0" y="19995"/>
                  </a:lnTo>
                  <a:lnTo>
                    <a:pt x="0" y="0"/>
                  </a:lnTo>
                  <a:lnTo>
                    <a:pt x="82350" y="0"/>
                  </a:lnTo>
                  <a:lnTo>
                    <a:pt x="82350" y="19995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0" name="Freeform: Shape 569">
              <a:extLst>
                <a:ext uri="{FF2B5EF4-FFF2-40B4-BE49-F238E27FC236}">
                  <a16:creationId xmlns:a16="http://schemas.microsoft.com/office/drawing/2014/main" id="{EEB11139-B607-4782-A052-FA8C5BD3316F}"/>
                </a:ext>
              </a:extLst>
            </p:cNvPr>
            <p:cNvSpPr/>
            <p:nvPr/>
          </p:nvSpPr>
          <p:spPr>
            <a:xfrm>
              <a:off x="2227361" y="703865"/>
              <a:ext cx="96467" cy="118828"/>
            </a:xfrm>
            <a:custGeom>
              <a:avLst/>
              <a:gdLst>
                <a:gd name="connsiteX0" fmla="*/ 64479 w 96467"/>
                <a:gd name="connsiteY0" fmla="*/ 94508 h 118828"/>
                <a:gd name="connsiteX1" fmla="*/ 31744 w 96467"/>
                <a:gd name="connsiteY1" fmla="*/ 94508 h 118828"/>
                <a:gd name="connsiteX2" fmla="*/ 25380 w 96467"/>
                <a:gd name="connsiteY2" fmla="*/ 118828 h 118828"/>
                <a:gd name="connsiteX3" fmla="*/ 0 w 96467"/>
                <a:gd name="connsiteY3" fmla="*/ 118828 h 118828"/>
                <a:gd name="connsiteX4" fmla="*/ 37131 w 96467"/>
                <a:gd name="connsiteY4" fmla="*/ 0 h 118828"/>
                <a:gd name="connsiteX5" fmla="*/ 59092 w 96467"/>
                <a:gd name="connsiteY5" fmla="*/ 0 h 118828"/>
                <a:gd name="connsiteX6" fmla="*/ 96467 w 96467"/>
                <a:gd name="connsiteY6" fmla="*/ 118828 h 118828"/>
                <a:gd name="connsiteX7" fmla="*/ 70843 w 96467"/>
                <a:gd name="connsiteY7" fmla="*/ 118828 h 118828"/>
                <a:gd name="connsiteX8" fmla="*/ 64479 w 96467"/>
                <a:gd name="connsiteY8" fmla="*/ 94508 h 118828"/>
                <a:gd name="connsiteX9" fmla="*/ 36964 w 96467"/>
                <a:gd name="connsiteY9" fmla="*/ 74512 h 118828"/>
                <a:gd name="connsiteX10" fmla="*/ 59169 w 96467"/>
                <a:gd name="connsiteY10" fmla="*/ 74512 h 118828"/>
                <a:gd name="connsiteX11" fmla="*/ 48073 w 96467"/>
                <a:gd name="connsiteY11" fmla="*/ 32156 h 118828"/>
                <a:gd name="connsiteX12" fmla="*/ 36964 w 96467"/>
                <a:gd name="connsiteY12" fmla="*/ 74512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6467" h="118828">
                  <a:moveTo>
                    <a:pt x="64479" y="94508"/>
                  </a:moveTo>
                  <a:lnTo>
                    <a:pt x="31744" y="94508"/>
                  </a:lnTo>
                  <a:lnTo>
                    <a:pt x="25380" y="118828"/>
                  </a:lnTo>
                  <a:lnTo>
                    <a:pt x="0" y="118828"/>
                  </a:lnTo>
                  <a:lnTo>
                    <a:pt x="37131" y="0"/>
                  </a:lnTo>
                  <a:lnTo>
                    <a:pt x="59092" y="0"/>
                  </a:lnTo>
                  <a:lnTo>
                    <a:pt x="96467" y="118828"/>
                  </a:lnTo>
                  <a:lnTo>
                    <a:pt x="70843" y="118828"/>
                  </a:lnTo>
                  <a:lnTo>
                    <a:pt x="64479" y="94508"/>
                  </a:lnTo>
                  <a:close/>
                  <a:moveTo>
                    <a:pt x="36964" y="74512"/>
                  </a:moveTo>
                  <a:lnTo>
                    <a:pt x="59169" y="74512"/>
                  </a:lnTo>
                  <a:lnTo>
                    <a:pt x="48073" y="32156"/>
                  </a:lnTo>
                  <a:lnTo>
                    <a:pt x="36964" y="74512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1" name="Freeform: Shape 570">
              <a:extLst>
                <a:ext uri="{FF2B5EF4-FFF2-40B4-BE49-F238E27FC236}">
                  <a16:creationId xmlns:a16="http://schemas.microsoft.com/office/drawing/2014/main" id="{2B36A04E-81A0-453D-8E5C-DB546D75A805}"/>
                </a:ext>
              </a:extLst>
            </p:cNvPr>
            <p:cNvSpPr/>
            <p:nvPr/>
          </p:nvSpPr>
          <p:spPr>
            <a:xfrm>
              <a:off x="2345929" y="703865"/>
              <a:ext cx="78274" cy="120461"/>
            </a:xfrm>
            <a:custGeom>
              <a:avLst/>
              <a:gdLst>
                <a:gd name="connsiteX0" fmla="*/ 78274 w 78274"/>
                <a:gd name="connsiteY0" fmla="*/ 0 h 120461"/>
                <a:gd name="connsiteX1" fmla="*/ 78274 w 78274"/>
                <a:gd name="connsiteY1" fmla="*/ 82265 h 120461"/>
                <a:gd name="connsiteX2" fmla="*/ 68066 w 78274"/>
                <a:gd name="connsiteY2" fmla="*/ 110667 h 120461"/>
                <a:gd name="connsiteX3" fmla="*/ 39253 w 78274"/>
                <a:gd name="connsiteY3" fmla="*/ 120461 h 120461"/>
                <a:gd name="connsiteX4" fmla="*/ 10042 w 78274"/>
                <a:gd name="connsiteY4" fmla="*/ 110503 h 120461"/>
                <a:gd name="connsiteX5" fmla="*/ 0 w 78274"/>
                <a:gd name="connsiteY5" fmla="*/ 81694 h 120461"/>
                <a:gd name="connsiteX6" fmla="*/ 0 w 78274"/>
                <a:gd name="connsiteY6" fmla="*/ 0 h 120461"/>
                <a:gd name="connsiteX7" fmla="*/ 24159 w 78274"/>
                <a:gd name="connsiteY7" fmla="*/ 0 h 120461"/>
                <a:gd name="connsiteX8" fmla="*/ 24159 w 78274"/>
                <a:gd name="connsiteY8" fmla="*/ 81777 h 120461"/>
                <a:gd name="connsiteX9" fmla="*/ 27424 w 78274"/>
                <a:gd name="connsiteY9" fmla="*/ 96222 h 120461"/>
                <a:gd name="connsiteX10" fmla="*/ 39253 w 78274"/>
                <a:gd name="connsiteY10" fmla="*/ 100547 h 120461"/>
                <a:gd name="connsiteX11" fmla="*/ 51004 w 78274"/>
                <a:gd name="connsiteY11" fmla="*/ 96303 h 120461"/>
                <a:gd name="connsiteX12" fmla="*/ 54270 w 78274"/>
                <a:gd name="connsiteY12" fmla="*/ 82184 h 120461"/>
                <a:gd name="connsiteX13" fmla="*/ 54270 w 78274"/>
                <a:gd name="connsiteY13" fmla="*/ 0 h 120461"/>
                <a:gd name="connsiteX14" fmla="*/ 78274 w 78274"/>
                <a:gd name="connsiteY14" fmla="*/ 0 h 120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8274" h="120461">
                  <a:moveTo>
                    <a:pt x="78274" y="0"/>
                  </a:moveTo>
                  <a:lnTo>
                    <a:pt x="78274" y="82265"/>
                  </a:lnTo>
                  <a:cubicBezTo>
                    <a:pt x="78159" y="94617"/>
                    <a:pt x="74764" y="104084"/>
                    <a:pt x="68066" y="110667"/>
                  </a:cubicBezTo>
                  <a:cubicBezTo>
                    <a:pt x="61380" y="117195"/>
                    <a:pt x="51776" y="120461"/>
                    <a:pt x="39253" y="120461"/>
                  </a:cubicBezTo>
                  <a:cubicBezTo>
                    <a:pt x="26524" y="120461"/>
                    <a:pt x="16791" y="117141"/>
                    <a:pt x="10042" y="110503"/>
                  </a:cubicBezTo>
                  <a:cubicBezTo>
                    <a:pt x="3343" y="103866"/>
                    <a:pt x="0" y="94263"/>
                    <a:pt x="0" y="81694"/>
                  </a:cubicBezTo>
                  <a:lnTo>
                    <a:pt x="0" y="0"/>
                  </a:lnTo>
                  <a:lnTo>
                    <a:pt x="24159" y="0"/>
                  </a:lnTo>
                  <a:lnTo>
                    <a:pt x="24159" y="81777"/>
                  </a:lnTo>
                  <a:cubicBezTo>
                    <a:pt x="24159" y="88523"/>
                    <a:pt x="25251" y="93338"/>
                    <a:pt x="27424" y="96222"/>
                  </a:cubicBezTo>
                  <a:cubicBezTo>
                    <a:pt x="29597" y="99105"/>
                    <a:pt x="33544" y="100547"/>
                    <a:pt x="39253" y="100547"/>
                  </a:cubicBezTo>
                  <a:cubicBezTo>
                    <a:pt x="44974" y="100547"/>
                    <a:pt x="48883" y="99132"/>
                    <a:pt x="51004" y="96303"/>
                  </a:cubicBezTo>
                  <a:cubicBezTo>
                    <a:pt x="53126" y="93420"/>
                    <a:pt x="54219" y="88713"/>
                    <a:pt x="54270" y="82184"/>
                  </a:cubicBezTo>
                  <a:lnTo>
                    <a:pt x="54270" y="0"/>
                  </a:lnTo>
                  <a:lnTo>
                    <a:pt x="78274" y="0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2" name="Freeform: Shape 571">
              <a:extLst>
                <a:ext uri="{FF2B5EF4-FFF2-40B4-BE49-F238E27FC236}">
                  <a16:creationId xmlns:a16="http://schemas.microsoft.com/office/drawing/2014/main" id="{9D852F69-B162-4E30-A6A2-A3B2EEEFC534}"/>
                </a:ext>
              </a:extLst>
            </p:cNvPr>
            <p:cNvSpPr/>
            <p:nvPr/>
          </p:nvSpPr>
          <p:spPr>
            <a:xfrm>
              <a:off x="2455845" y="703865"/>
              <a:ext cx="79572" cy="118828"/>
            </a:xfrm>
            <a:custGeom>
              <a:avLst/>
              <a:gdLst>
                <a:gd name="connsiteX0" fmla="*/ 35910 w 79572"/>
                <a:gd name="connsiteY0" fmla="*/ 75410 h 118828"/>
                <a:gd name="connsiteX1" fmla="*/ 24004 w 79572"/>
                <a:gd name="connsiteY1" fmla="*/ 75410 h 118828"/>
                <a:gd name="connsiteX2" fmla="*/ 24004 w 79572"/>
                <a:gd name="connsiteY2" fmla="*/ 118828 h 118828"/>
                <a:gd name="connsiteX3" fmla="*/ 0 w 79572"/>
                <a:gd name="connsiteY3" fmla="*/ 118828 h 118828"/>
                <a:gd name="connsiteX4" fmla="*/ 0 w 79572"/>
                <a:gd name="connsiteY4" fmla="*/ 0 h 118828"/>
                <a:gd name="connsiteX5" fmla="*/ 38276 w 79572"/>
                <a:gd name="connsiteY5" fmla="*/ 0 h 118828"/>
                <a:gd name="connsiteX6" fmla="*/ 66112 w 79572"/>
                <a:gd name="connsiteY6" fmla="*/ 9386 h 118828"/>
                <a:gd name="connsiteX7" fmla="*/ 75986 w 79572"/>
                <a:gd name="connsiteY7" fmla="*/ 35910 h 118828"/>
                <a:gd name="connsiteX8" fmla="*/ 58770 w 79572"/>
                <a:gd name="connsiteY8" fmla="*/ 69044 h 118828"/>
                <a:gd name="connsiteX9" fmla="*/ 79573 w 79572"/>
                <a:gd name="connsiteY9" fmla="*/ 117685 h 118828"/>
                <a:gd name="connsiteX10" fmla="*/ 79573 w 79572"/>
                <a:gd name="connsiteY10" fmla="*/ 118828 h 118828"/>
                <a:gd name="connsiteX11" fmla="*/ 53782 w 79572"/>
                <a:gd name="connsiteY11" fmla="*/ 118828 h 118828"/>
                <a:gd name="connsiteX12" fmla="*/ 35910 w 79572"/>
                <a:gd name="connsiteY12" fmla="*/ 75410 h 118828"/>
                <a:gd name="connsiteX13" fmla="*/ 24004 w 79572"/>
                <a:gd name="connsiteY13" fmla="*/ 55416 h 118828"/>
                <a:gd name="connsiteX14" fmla="*/ 37633 w 79572"/>
                <a:gd name="connsiteY14" fmla="*/ 55416 h 118828"/>
                <a:gd name="connsiteX15" fmla="*/ 48407 w 79572"/>
                <a:gd name="connsiteY15" fmla="*/ 50682 h 118828"/>
                <a:gd name="connsiteX16" fmla="*/ 51994 w 79572"/>
                <a:gd name="connsiteY16" fmla="*/ 37868 h 118828"/>
                <a:gd name="connsiteX17" fmla="*/ 38032 w 79572"/>
                <a:gd name="connsiteY17" fmla="*/ 19995 h 118828"/>
                <a:gd name="connsiteX18" fmla="*/ 24004 w 79572"/>
                <a:gd name="connsiteY18" fmla="*/ 19995 h 118828"/>
                <a:gd name="connsiteX19" fmla="*/ 24004 w 79572"/>
                <a:gd name="connsiteY19" fmla="*/ 55416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572" h="118828">
                  <a:moveTo>
                    <a:pt x="35910" y="75410"/>
                  </a:moveTo>
                  <a:lnTo>
                    <a:pt x="24004" y="75410"/>
                  </a:lnTo>
                  <a:lnTo>
                    <a:pt x="24004" y="118828"/>
                  </a:lnTo>
                  <a:lnTo>
                    <a:pt x="0" y="118828"/>
                  </a:lnTo>
                  <a:lnTo>
                    <a:pt x="0" y="0"/>
                  </a:lnTo>
                  <a:lnTo>
                    <a:pt x="38276" y="0"/>
                  </a:lnTo>
                  <a:cubicBezTo>
                    <a:pt x="50310" y="0"/>
                    <a:pt x="59580" y="3128"/>
                    <a:pt x="66112" y="9386"/>
                  </a:cubicBezTo>
                  <a:cubicBezTo>
                    <a:pt x="72694" y="15588"/>
                    <a:pt x="75986" y="24430"/>
                    <a:pt x="75986" y="35910"/>
                  </a:cubicBezTo>
                  <a:cubicBezTo>
                    <a:pt x="75986" y="51688"/>
                    <a:pt x="70251" y="62733"/>
                    <a:pt x="58770" y="69044"/>
                  </a:cubicBezTo>
                  <a:lnTo>
                    <a:pt x="79573" y="117685"/>
                  </a:lnTo>
                  <a:lnTo>
                    <a:pt x="79573" y="118828"/>
                  </a:lnTo>
                  <a:lnTo>
                    <a:pt x="53782" y="118828"/>
                  </a:lnTo>
                  <a:lnTo>
                    <a:pt x="35910" y="75410"/>
                  </a:lnTo>
                  <a:close/>
                  <a:moveTo>
                    <a:pt x="24004" y="55416"/>
                  </a:moveTo>
                  <a:lnTo>
                    <a:pt x="37633" y="55416"/>
                  </a:lnTo>
                  <a:cubicBezTo>
                    <a:pt x="42416" y="55416"/>
                    <a:pt x="46003" y="53837"/>
                    <a:pt x="48407" y="50682"/>
                  </a:cubicBezTo>
                  <a:cubicBezTo>
                    <a:pt x="50799" y="47471"/>
                    <a:pt x="51994" y="43200"/>
                    <a:pt x="51994" y="37868"/>
                  </a:cubicBezTo>
                  <a:cubicBezTo>
                    <a:pt x="51994" y="25953"/>
                    <a:pt x="47340" y="19995"/>
                    <a:pt x="38032" y="19995"/>
                  </a:cubicBezTo>
                  <a:lnTo>
                    <a:pt x="24004" y="19995"/>
                  </a:lnTo>
                  <a:lnTo>
                    <a:pt x="24004" y="5541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3" name="Freeform: Shape 572">
              <a:extLst>
                <a:ext uri="{FF2B5EF4-FFF2-40B4-BE49-F238E27FC236}">
                  <a16:creationId xmlns:a16="http://schemas.microsoft.com/office/drawing/2014/main" id="{48EAAA84-021B-4F6A-9FF3-3CCB42332206}"/>
                </a:ext>
              </a:extLst>
            </p:cNvPr>
            <p:cNvSpPr/>
            <p:nvPr/>
          </p:nvSpPr>
          <p:spPr>
            <a:xfrm>
              <a:off x="2553932" y="703865"/>
              <a:ext cx="96467" cy="118828"/>
            </a:xfrm>
            <a:custGeom>
              <a:avLst/>
              <a:gdLst>
                <a:gd name="connsiteX0" fmla="*/ 64479 w 96467"/>
                <a:gd name="connsiteY0" fmla="*/ 94508 h 118828"/>
                <a:gd name="connsiteX1" fmla="*/ 31744 w 96467"/>
                <a:gd name="connsiteY1" fmla="*/ 94508 h 118828"/>
                <a:gd name="connsiteX2" fmla="*/ 25380 w 96467"/>
                <a:gd name="connsiteY2" fmla="*/ 118828 h 118828"/>
                <a:gd name="connsiteX3" fmla="*/ 0 w 96467"/>
                <a:gd name="connsiteY3" fmla="*/ 118828 h 118828"/>
                <a:gd name="connsiteX4" fmla="*/ 37131 w 96467"/>
                <a:gd name="connsiteY4" fmla="*/ 0 h 118828"/>
                <a:gd name="connsiteX5" fmla="*/ 59091 w 96467"/>
                <a:gd name="connsiteY5" fmla="*/ 0 h 118828"/>
                <a:gd name="connsiteX6" fmla="*/ 96467 w 96467"/>
                <a:gd name="connsiteY6" fmla="*/ 118828 h 118828"/>
                <a:gd name="connsiteX7" fmla="*/ 70843 w 96467"/>
                <a:gd name="connsiteY7" fmla="*/ 118828 h 118828"/>
                <a:gd name="connsiteX8" fmla="*/ 64479 w 96467"/>
                <a:gd name="connsiteY8" fmla="*/ 94508 h 118828"/>
                <a:gd name="connsiteX9" fmla="*/ 36977 w 96467"/>
                <a:gd name="connsiteY9" fmla="*/ 74512 h 118828"/>
                <a:gd name="connsiteX10" fmla="*/ 59168 w 96467"/>
                <a:gd name="connsiteY10" fmla="*/ 74512 h 118828"/>
                <a:gd name="connsiteX11" fmla="*/ 48073 w 96467"/>
                <a:gd name="connsiteY11" fmla="*/ 32156 h 118828"/>
                <a:gd name="connsiteX12" fmla="*/ 36977 w 96467"/>
                <a:gd name="connsiteY12" fmla="*/ 74512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6467" h="118828">
                  <a:moveTo>
                    <a:pt x="64479" y="94508"/>
                  </a:moveTo>
                  <a:lnTo>
                    <a:pt x="31744" y="94508"/>
                  </a:lnTo>
                  <a:lnTo>
                    <a:pt x="25380" y="118828"/>
                  </a:lnTo>
                  <a:lnTo>
                    <a:pt x="0" y="118828"/>
                  </a:lnTo>
                  <a:lnTo>
                    <a:pt x="37131" y="0"/>
                  </a:lnTo>
                  <a:lnTo>
                    <a:pt x="59091" y="0"/>
                  </a:lnTo>
                  <a:lnTo>
                    <a:pt x="96467" y="118828"/>
                  </a:lnTo>
                  <a:lnTo>
                    <a:pt x="70843" y="118828"/>
                  </a:lnTo>
                  <a:lnTo>
                    <a:pt x="64479" y="94508"/>
                  </a:lnTo>
                  <a:close/>
                  <a:moveTo>
                    <a:pt x="36977" y="74512"/>
                  </a:moveTo>
                  <a:lnTo>
                    <a:pt x="59168" y="74512"/>
                  </a:lnTo>
                  <a:lnTo>
                    <a:pt x="48073" y="32156"/>
                  </a:lnTo>
                  <a:lnTo>
                    <a:pt x="36977" y="74512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4" name="Freeform: Shape 573">
              <a:extLst>
                <a:ext uri="{FF2B5EF4-FFF2-40B4-BE49-F238E27FC236}">
                  <a16:creationId xmlns:a16="http://schemas.microsoft.com/office/drawing/2014/main" id="{75C570C7-CFCB-4C1C-87D5-B22B4EA7DCD2}"/>
                </a:ext>
              </a:extLst>
            </p:cNvPr>
            <p:cNvSpPr/>
            <p:nvPr/>
          </p:nvSpPr>
          <p:spPr>
            <a:xfrm>
              <a:off x="2674957" y="703865"/>
              <a:ext cx="83082" cy="118828"/>
            </a:xfrm>
            <a:custGeom>
              <a:avLst/>
              <a:gdLst>
                <a:gd name="connsiteX0" fmla="*/ 83083 w 83082"/>
                <a:gd name="connsiteY0" fmla="*/ 118828 h 118828"/>
                <a:gd name="connsiteX1" fmla="*/ 59091 w 83082"/>
                <a:gd name="connsiteY1" fmla="*/ 118828 h 118828"/>
                <a:gd name="connsiteX2" fmla="*/ 23991 w 83082"/>
                <a:gd name="connsiteY2" fmla="*/ 40888 h 118828"/>
                <a:gd name="connsiteX3" fmla="*/ 23991 w 83082"/>
                <a:gd name="connsiteY3" fmla="*/ 118828 h 118828"/>
                <a:gd name="connsiteX4" fmla="*/ 0 w 83082"/>
                <a:gd name="connsiteY4" fmla="*/ 118828 h 118828"/>
                <a:gd name="connsiteX5" fmla="*/ 0 w 83082"/>
                <a:gd name="connsiteY5" fmla="*/ 0 h 118828"/>
                <a:gd name="connsiteX6" fmla="*/ 23991 w 83082"/>
                <a:gd name="connsiteY6" fmla="*/ 0 h 118828"/>
                <a:gd name="connsiteX7" fmla="*/ 59169 w 83082"/>
                <a:gd name="connsiteY7" fmla="*/ 78022 h 118828"/>
                <a:gd name="connsiteX8" fmla="*/ 59169 w 83082"/>
                <a:gd name="connsiteY8" fmla="*/ 0 h 118828"/>
                <a:gd name="connsiteX9" fmla="*/ 83083 w 83082"/>
                <a:gd name="connsiteY9" fmla="*/ 0 h 118828"/>
                <a:gd name="connsiteX10" fmla="*/ 83083 w 83082"/>
                <a:gd name="connsiteY10" fmla="*/ 118828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3082" h="118828">
                  <a:moveTo>
                    <a:pt x="83083" y="118828"/>
                  </a:moveTo>
                  <a:lnTo>
                    <a:pt x="59091" y="118828"/>
                  </a:lnTo>
                  <a:lnTo>
                    <a:pt x="23991" y="40888"/>
                  </a:lnTo>
                  <a:lnTo>
                    <a:pt x="23991" y="118828"/>
                  </a:lnTo>
                  <a:lnTo>
                    <a:pt x="0" y="118828"/>
                  </a:lnTo>
                  <a:lnTo>
                    <a:pt x="0" y="0"/>
                  </a:lnTo>
                  <a:lnTo>
                    <a:pt x="23991" y="0"/>
                  </a:lnTo>
                  <a:lnTo>
                    <a:pt x="59169" y="78022"/>
                  </a:lnTo>
                  <a:lnTo>
                    <a:pt x="59169" y="0"/>
                  </a:lnTo>
                  <a:lnTo>
                    <a:pt x="83083" y="0"/>
                  </a:lnTo>
                  <a:lnTo>
                    <a:pt x="83083" y="118828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5" name="Freeform: Shape 574">
              <a:extLst>
                <a:ext uri="{FF2B5EF4-FFF2-40B4-BE49-F238E27FC236}">
                  <a16:creationId xmlns:a16="http://schemas.microsoft.com/office/drawing/2014/main" id="{48B1B1C9-6ED2-40C6-B752-3737638BEE6B}"/>
                </a:ext>
              </a:extLst>
            </p:cNvPr>
            <p:cNvSpPr/>
            <p:nvPr/>
          </p:nvSpPr>
          <p:spPr>
            <a:xfrm>
              <a:off x="2782828" y="703865"/>
              <a:ext cx="82349" cy="118828"/>
            </a:xfrm>
            <a:custGeom>
              <a:avLst/>
              <a:gdLst>
                <a:gd name="connsiteX0" fmla="*/ 82350 w 82349"/>
                <a:gd name="connsiteY0" fmla="*/ 19995 h 118828"/>
                <a:gd name="connsiteX1" fmla="*/ 52971 w 82349"/>
                <a:gd name="connsiteY1" fmla="*/ 19995 h 118828"/>
                <a:gd name="connsiteX2" fmla="*/ 52971 w 82349"/>
                <a:gd name="connsiteY2" fmla="*/ 118828 h 118828"/>
                <a:gd name="connsiteX3" fmla="*/ 28890 w 82349"/>
                <a:gd name="connsiteY3" fmla="*/ 118828 h 118828"/>
                <a:gd name="connsiteX4" fmla="*/ 28890 w 82349"/>
                <a:gd name="connsiteY4" fmla="*/ 19995 h 118828"/>
                <a:gd name="connsiteX5" fmla="*/ 0 w 82349"/>
                <a:gd name="connsiteY5" fmla="*/ 19995 h 118828"/>
                <a:gd name="connsiteX6" fmla="*/ 0 w 82349"/>
                <a:gd name="connsiteY6" fmla="*/ 0 h 118828"/>
                <a:gd name="connsiteX7" fmla="*/ 82350 w 82349"/>
                <a:gd name="connsiteY7" fmla="*/ 0 h 118828"/>
                <a:gd name="connsiteX8" fmla="*/ 82350 w 82349"/>
                <a:gd name="connsiteY8" fmla="*/ 19995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349" h="118828">
                  <a:moveTo>
                    <a:pt x="82350" y="19995"/>
                  </a:moveTo>
                  <a:lnTo>
                    <a:pt x="52971" y="19995"/>
                  </a:lnTo>
                  <a:lnTo>
                    <a:pt x="52971" y="118828"/>
                  </a:lnTo>
                  <a:lnTo>
                    <a:pt x="28890" y="118828"/>
                  </a:lnTo>
                  <a:lnTo>
                    <a:pt x="28890" y="19995"/>
                  </a:lnTo>
                  <a:lnTo>
                    <a:pt x="0" y="19995"/>
                  </a:lnTo>
                  <a:lnTo>
                    <a:pt x="0" y="0"/>
                  </a:lnTo>
                  <a:lnTo>
                    <a:pt x="82350" y="0"/>
                  </a:lnTo>
                  <a:lnTo>
                    <a:pt x="82350" y="19995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6" name="Freeform: Shape 575">
              <a:extLst>
                <a:ext uri="{FF2B5EF4-FFF2-40B4-BE49-F238E27FC236}">
                  <a16:creationId xmlns:a16="http://schemas.microsoft.com/office/drawing/2014/main" id="{C9F0A664-DF24-443E-9628-7CD896A64720}"/>
                </a:ext>
              </a:extLst>
            </p:cNvPr>
            <p:cNvSpPr/>
            <p:nvPr/>
          </p:nvSpPr>
          <p:spPr>
            <a:xfrm>
              <a:off x="2939338" y="703865"/>
              <a:ext cx="79084" cy="118828"/>
            </a:xfrm>
            <a:custGeom>
              <a:avLst/>
              <a:gdLst>
                <a:gd name="connsiteX0" fmla="*/ 23991 w 79084"/>
                <a:gd name="connsiteY0" fmla="*/ 77043 h 118828"/>
                <a:gd name="connsiteX1" fmla="*/ 23991 w 79084"/>
                <a:gd name="connsiteY1" fmla="*/ 118828 h 118828"/>
                <a:gd name="connsiteX2" fmla="*/ 0 w 79084"/>
                <a:gd name="connsiteY2" fmla="*/ 118828 h 118828"/>
                <a:gd name="connsiteX3" fmla="*/ 0 w 79084"/>
                <a:gd name="connsiteY3" fmla="*/ 0 h 118828"/>
                <a:gd name="connsiteX4" fmla="*/ 40487 w 79084"/>
                <a:gd name="connsiteY4" fmla="*/ 0 h 118828"/>
                <a:gd name="connsiteX5" fmla="*/ 68554 w 79084"/>
                <a:gd name="connsiteY5" fmla="*/ 10936 h 118828"/>
                <a:gd name="connsiteX6" fmla="*/ 79084 w 79084"/>
                <a:gd name="connsiteY6" fmla="*/ 39338 h 118828"/>
                <a:gd name="connsiteX7" fmla="*/ 68721 w 79084"/>
                <a:gd name="connsiteY7" fmla="*/ 66923 h 118828"/>
                <a:gd name="connsiteX8" fmla="*/ 39998 w 79084"/>
                <a:gd name="connsiteY8" fmla="*/ 77043 h 118828"/>
                <a:gd name="connsiteX9" fmla="*/ 23991 w 79084"/>
                <a:gd name="connsiteY9" fmla="*/ 77043 h 118828"/>
                <a:gd name="connsiteX10" fmla="*/ 23991 w 79084"/>
                <a:gd name="connsiteY10" fmla="*/ 57047 h 118828"/>
                <a:gd name="connsiteX11" fmla="*/ 40487 w 79084"/>
                <a:gd name="connsiteY11" fmla="*/ 57047 h 118828"/>
                <a:gd name="connsiteX12" fmla="*/ 51094 w 79084"/>
                <a:gd name="connsiteY12" fmla="*/ 52559 h 118828"/>
                <a:gd name="connsiteX13" fmla="*/ 54848 w 79084"/>
                <a:gd name="connsiteY13" fmla="*/ 39501 h 118828"/>
                <a:gd name="connsiteX14" fmla="*/ 51004 w 79084"/>
                <a:gd name="connsiteY14" fmla="*/ 25381 h 118828"/>
                <a:gd name="connsiteX15" fmla="*/ 40731 w 79084"/>
                <a:gd name="connsiteY15" fmla="*/ 19995 h 118828"/>
                <a:gd name="connsiteX16" fmla="*/ 23991 w 79084"/>
                <a:gd name="connsiteY16" fmla="*/ 19995 h 118828"/>
                <a:gd name="connsiteX17" fmla="*/ 23991 w 79084"/>
                <a:gd name="connsiteY17" fmla="*/ 57047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9084" h="118828">
                  <a:moveTo>
                    <a:pt x="23991" y="77043"/>
                  </a:moveTo>
                  <a:lnTo>
                    <a:pt x="23991" y="118828"/>
                  </a:lnTo>
                  <a:lnTo>
                    <a:pt x="0" y="118828"/>
                  </a:lnTo>
                  <a:lnTo>
                    <a:pt x="0" y="0"/>
                  </a:lnTo>
                  <a:lnTo>
                    <a:pt x="40487" y="0"/>
                  </a:lnTo>
                  <a:cubicBezTo>
                    <a:pt x="52238" y="0"/>
                    <a:pt x="61599" y="3645"/>
                    <a:pt x="68554" y="10936"/>
                  </a:cubicBezTo>
                  <a:cubicBezTo>
                    <a:pt x="75574" y="18228"/>
                    <a:pt x="79084" y="27694"/>
                    <a:pt x="79084" y="39338"/>
                  </a:cubicBezTo>
                  <a:cubicBezTo>
                    <a:pt x="79084" y="50981"/>
                    <a:pt x="75626" y="60177"/>
                    <a:pt x="68721" y="66923"/>
                  </a:cubicBezTo>
                  <a:cubicBezTo>
                    <a:pt x="61804" y="73669"/>
                    <a:pt x="52238" y="77043"/>
                    <a:pt x="39998" y="77043"/>
                  </a:cubicBezTo>
                  <a:lnTo>
                    <a:pt x="23991" y="77043"/>
                  </a:lnTo>
                  <a:close/>
                  <a:moveTo>
                    <a:pt x="23991" y="57047"/>
                  </a:moveTo>
                  <a:lnTo>
                    <a:pt x="40487" y="57047"/>
                  </a:lnTo>
                  <a:cubicBezTo>
                    <a:pt x="45051" y="57047"/>
                    <a:pt x="48587" y="55552"/>
                    <a:pt x="51094" y="52559"/>
                  </a:cubicBezTo>
                  <a:cubicBezTo>
                    <a:pt x="53589" y="49567"/>
                    <a:pt x="54848" y="45213"/>
                    <a:pt x="54848" y="39501"/>
                  </a:cubicBezTo>
                  <a:cubicBezTo>
                    <a:pt x="54848" y="33570"/>
                    <a:pt x="53563" y="28864"/>
                    <a:pt x="51004" y="25381"/>
                  </a:cubicBezTo>
                  <a:cubicBezTo>
                    <a:pt x="48459" y="21846"/>
                    <a:pt x="45026" y="20049"/>
                    <a:pt x="40731" y="19995"/>
                  </a:cubicBezTo>
                  <a:lnTo>
                    <a:pt x="23991" y="19995"/>
                  </a:lnTo>
                  <a:lnTo>
                    <a:pt x="23991" y="57047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7" name="Freeform: Shape 576">
              <a:extLst>
                <a:ext uri="{FF2B5EF4-FFF2-40B4-BE49-F238E27FC236}">
                  <a16:creationId xmlns:a16="http://schemas.microsoft.com/office/drawing/2014/main" id="{39C90CA1-A5AA-40B0-B356-8C1192A23E6A}"/>
                </a:ext>
              </a:extLst>
            </p:cNvPr>
            <p:cNvSpPr/>
            <p:nvPr/>
          </p:nvSpPr>
          <p:spPr>
            <a:xfrm>
              <a:off x="3047955" y="703865"/>
              <a:ext cx="79572" cy="118828"/>
            </a:xfrm>
            <a:custGeom>
              <a:avLst/>
              <a:gdLst>
                <a:gd name="connsiteX0" fmla="*/ 35910 w 79572"/>
                <a:gd name="connsiteY0" fmla="*/ 75410 h 118828"/>
                <a:gd name="connsiteX1" fmla="*/ 23991 w 79572"/>
                <a:gd name="connsiteY1" fmla="*/ 75410 h 118828"/>
                <a:gd name="connsiteX2" fmla="*/ 23991 w 79572"/>
                <a:gd name="connsiteY2" fmla="*/ 118828 h 118828"/>
                <a:gd name="connsiteX3" fmla="*/ 0 w 79572"/>
                <a:gd name="connsiteY3" fmla="*/ 118828 h 118828"/>
                <a:gd name="connsiteX4" fmla="*/ 0 w 79572"/>
                <a:gd name="connsiteY4" fmla="*/ 0 h 118828"/>
                <a:gd name="connsiteX5" fmla="*/ 38276 w 79572"/>
                <a:gd name="connsiteY5" fmla="*/ 0 h 118828"/>
                <a:gd name="connsiteX6" fmla="*/ 66098 w 79572"/>
                <a:gd name="connsiteY6" fmla="*/ 9386 h 118828"/>
                <a:gd name="connsiteX7" fmla="*/ 75986 w 79572"/>
                <a:gd name="connsiteY7" fmla="*/ 35910 h 118828"/>
                <a:gd name="connsiteX8" fmla="*/ 58757 w 79572"/>
                <a:gd name="connsiteY8" fmla="*/ 69044 h 118828"/>
                <a:gd name="connsiteX9" fmla="*/ 79573 w 79572"/>
                <a:gd name="connsiteY9" fmla="*/ 117685 h 118828"/>
                <a:gd name="connsiteX10" fmla="*/ 79573 w 79572"/>
                <a:gd name="connsiteY10" fmla="*/ 118828 h 118828"/>
                <a:gd name="connsiteX11" fmla="*/ 53781 w 79572"/>
                <a:gd name="connsiteY11" fmla="*/ 118828 h 118828"/>
                <a:gd name="connsiteX12" fmla="*/ 35910 w 79572"/>
                <a:gd name="connsiteY12" fmla="*/ 75410 h 118828"/>
                <a:gd name="connsiteX13" fmla="*/ 23991 w 79572"/>
                <a:gd name="connsiteY13" fmla="*/ 55416 h 118828"/>
                <a:gd name="connsiteX14" fmla="*/ 37620 w 79572"/>
                <a:gd name="connsiteY14" fmla="*/ 55416 h 118828"/>
                <a:gd name="connsiteX15" fmla="*/ 48394 w 79572"/>
                <a:gd name="connsiteY15" fmla="*/ 50682 h 118828"/>
                <a:gd name="connsiteX16" fmla="*/ 51981 w 79572"/>
                <a:gd name="connsiteY16" fmla="*/ 37868 h 118828"/>
                <a:gd name="connsiteX17" fmla="*/ 38031 w 79572"/>
                <a:gd name="connsiteY17" fmla="*/ 19995 h 118828"/>
                <a:gd name="connsiteX18" fmla="*/ 23991 w 79572"/>
                <a:gd name="connsiteY18" fmla="*/ 19995 h 118828"/>
                <a:gd name="connsiteX19" fmla="*/ 23991 w 79572"/>
                <a:gd name="connsiteY19" fmla="*/ 55416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9572" h="118828">
                  <a:moveTo>
                    <a:pt x="35910" y="75410"/>
                  </a:moveTo>
                  <a:lnTo>
                    <a:pt x="23991" y="75410"/>
                  </a:lnTo>
                  <a:lnTo>
                    <a:pt x="23991" y="118828"/>
                  </a:lnTo>
                  <a:lnTo>
                    <a:pt x="0" y="118828"/>
                  </a:lnTo>
                  <a:lnTo>
                    <a:pt x="0" y="0"/>
                  </a:lnTo>
                  <a:lnTo>
                    <a:pt x="38276" y="0"/>
                  </a:lnTo>
                  <a:cubicBezTo>
                    <a:pt x="50297" y="0"/>
                    <a:pt x="59580" y="3128"/>
                    <a:pt x="66098" y="9386"/>
                  </a:cubicBezTo>
                  <a:cubicBezTo>
                    <a:pt x="72694" y="15588"/>
                    <a:pt x="75986" y="24430"/>
                    <a:pt x="75986" y="35910"/>
                  </a:cubicBezTo>
                  <a:cubicBezTo>
                    <a:pt x="75986" y="51688"/>
                    <a:pt x="70239" y="62733"/>
                    <a:pt x="58757" y="69044"/>
                  </a:cubicBezTo>
                  <a:lnTo>
                    <a:pt x="79573" y="117685"/>
                  </a:lnTo>
                  <a:lnTo>
                    <a:pt x="79573" y="118828"/>
                  </a:lnTo>
                  <a:lnTo>
                    <a:pt x="53781" y="118828"/>
                  </a:lnTo>
                  <a:lnTo>
                    <a:pt x="35910" y="75410"/>
                  </a:lnTo>
                  <a:close/>
                  <a:moveTo>
                    <a:pt x="23991" y="55416"/>
                  </a:moveTo>
                  <a:lnTo>
                    <a:pt x="37620" y="55416"/>
                  </a:lnTo>
                  <a:cubicBezTo>
                    <a:pt x="42416" y="55416"/>
                    <a:pt x="46003" y="53837"/>
                    <a:pt x="48394" y="50682"/>
                  </a:cubicBezTo>
                  <a:cubicBezTo>
                    <a:pt x="50786" y="47471"/>
                    <a:pt x="51981" y="43200"/>
                    <a:pt x="51981" y="37868"/>
                  </a:cubicBezTo>
                  <a:cubicBezTo>
                    <a:pt x="51981" y="25953"/>
                    <a:pt x="47340" y="19995"/>
                    <a:pt x="38031" y="19995"/>
                  </a:cubicBezTo>
                  <a:lnTo>
                    <a:pt x="23991" y="19995"/>
                  </a:lnTo>
                  <a:lnTo>
                    <a:pt x="23991" y="55416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8" name="Freeform: Shape 577">
              <a:extLst>
                <a:ext uri="{FF2B5EF4-FFF2-40B4-BE49-F238E27FC236}">
                  <a16:creationId xmlns:a16="http://schemas.microsoft.com/office/drawing/2014/main" id="{B5E43A47-D4BD-416D-82B8-A87F81B9F220}"/>
                </a:ext>
              </a:extLst>
            </p:cNvPr>
            <p:cNvSpPr/>
            <p:nvPr/>
          </p:nvSpPr>
          <p:spPr>
            <a:xfrm>
              <a:off x="3151751" y="702234"/>
              <a:ext cx="85692" cy="122092"/>
            </a:xfrm>
            <a:custGeom>
              <a:avLst/>
              <a:gdLst>
                <a:gd name="connsiteX0" fmla="*/ 85693 w 85692"/>
                <a:gd name="connsiteY0" fmla="*/ 71736 h 122092"/>
                <a:gd name="connsiteX1" fmla="*/ 74353 w 85692"/>
                <a:gd name="connsiteY1" fmla="*/ 108870 h 122092"/>
                <a:gd name="connsiteX2" fmla="*/ 43007 w 85692"/>
                <a:gd name="connsiteY2" fmla="*/ 122093 h 122092"/>
                <a:gd name="connsiteX3" fmla="*/ 11584 w 85692"/>
                <a:gd name="connsiteY3" fmla="*/ 109034 h 122092"/>
                <a:gd name="connsiteX4" fmla="*/ 0 w 85692"/>
                <a:gd name="connsiteY4" fmla="*/ 72309 h 122092"/>
                <a:gd name="connsiteX5" fmla="*/ 0 w 85692"/>
                <a:gd name="connsiteY5" fmla="*/ 51987 h 122092"/>
                <a:gd name="connsiteX6" fmla="*/ 11340 w 85692"/>
                <a:gd name="connsiteY6" fmla="*/ 13792 h 122092"/>
                <a:gd name="connsiteX7" fmla="*/ 42853 w 85692"/>
                <a:gd name="connsiteY7" fmla="*/ 0 h 122092"/>
                <a:gd name="connsiteX8" fmla="*/ 74108 w 85692"/>
                <a:gd name="connsiteY8" fmla="*/ 13548 h 122092"/>
                <a:gd name="connsiteX9" fmla="*/ 85693 w 85692"/>
                <a:gd name="connsiteY9" fmla="*/ 51416 h 122092"/>
                <a:gd name="connsiteX10" fmla="*/ 85693 w 85692"/>
                <a:gd name="connsiteY10" fmla="*/ 71736 h 122092"/>
                <a:gd name="connsiteX11" fmla="*/ 61624 w 85692"/>
                <a:gd name="connsiteY11" fmla="*/ 51823 h 122092"/>
                <a:gd name="connsiteX12" fmla="*/ 57047 w 85692"/>
                <a:gd name="connsiteY12" fmla="*/ 27912 h 122092"/>
                <a:gd name="connsiteX13" fmla="*/ 42853 w 85692"/>
                <a:gd name="connsiteY13" fmla="*/ 20076 h 122092"/>
                <a:gd name="connsiteX14" fmla="*/ 28723 w 85692"/>
                <a:gd name="connsiteY14" fmla="*/ 27666 h 122092"/>
                <a:gd name="connsiteX15" fmla="*/ 23991 w 85692"/>
                <a:gd name="connsiteY15" fmla="*/ 50599 h 122092"/>
                <a:gd name="connsiteX16" fmla="*/ 23991 w 85692"/>
                <a:gd name="connsiteY16" fmla="*/ 71736 h 122092"/>
                <a:gd name="connsiteX17" fmla="*/ 28646 w 85692"/>
                <a:gd name="connsiteY17" fmla="*/ 94752 h 122092"/>
                <a:gd name="connsiteX18" fmla="*/ 43007 w 85692"/>
                <a:gd name="connsiteY18" fmla="*/ 102097 h 122092"/>
                <a:gd name="connsiteX19" fmla="*/ 56970 w 85692"/>
                <a:gd name="connsiteY19" fmla="*/ 94915 h 122092"/>
                <a:gd name="connsiteX20" fmla="*/ 61624 w 85692"/>
                <a:gd name="connsiteY20" fmla="*/ 72472 h 122092"/>
                <a:gd name="connsiteX21" fmla="*/ 61624 w 85692"/>
                <a:gd name="connsiteY21" fmla="*/ 51823 h 122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5692" h="122092">
                  <a:moveTo>
                    <a:pt x="85693" y="71736"/>
                  </a:moveTo>
                  <a:cubicBezTo>
                    <a:pt x="85693" y="87679"/>
                    <a:pt x="81913" y="100057"/>
                    <a:pt x="74353" y="108870"/>
                  </a:cubicBezTo>
                  <a:cubicBezTo>
                    <a:pt x="66844" y="117685"/>
                    <a:pt x="56391" y="122093"/>
                    <a:pt x="43007" y="122093"/>
                  </a:cubicBezTo>
                  <a:cubicBezTo>
                    <a:pt x="29687" y="122093"/>
                    <a:pt x="19209" y="117739"/>
                    <a:pt x="11584" y="109034"/>
                  </a:cubicBezTo>
                  <a:cubicBezTo>
                    <a:pt x="3973" y="100274"/>
                    <a:pt x="116" y="88033"/>
                    <a:pt x="0" y="72309"/>
                  </a:cubicBezTo>
                  <a:lnTo>
                    <a:pt x="0" y="51987"/>
                  </a:lnTo>
                  <a:cubicBezTo>
                    <a:pt x="0" y="35664"/>
                    <a:pt x="3780" y="22933"/>
                    <a:pt x="11340" y="13792"/>
                  </a:cubicBezTo>
                  <a:cubicBezTo>
                    <a:pt x="18913" y="4596"/>
                    <a:pt x="29404" y="0"/>
                    <a:pt x="42853" y="0"/>
                  </a:cubicBezTo>
                  <a:cubicBezTo>
                    <a:pt x="56070" y="0"/>
                    <a:pt x="66484" y="4515"/>
                    <a:pt x="74108" y="13548"/>
                  </a:cubicBezTo>
                  <a:cubicBezTo>
                    <a:pt x="81720" y="22524"/>
                    <a:pt x="85590" y="35148"/>
                    <a:pt x="85693" y="51416"/>
                  </a:cubicBezTo>
                  <a:lnTo>
                    <a:pt x="85693" y="71736"/>
                  </a:lnTo>
                  <a:close/>
                  <a:moveTo>
                    <a:pt x="61624" y="51823"/>
                  </a:moveTo>
                  <a:cubicBezTo>
                    <a:pt x="61624" y="41106"/>
                    <a:pt x="60094" y="33134"/>
                    <a:pt x="57047" y="27912"/>
                  </a:cubicBezTo>
                  <a:cubicBezTo>
                    <a:pt x="54000" y="22688"/>
                    <a:pt x="49269" y="20076"/>
                    <a:pt x="42853" y="20076"/>
                  </a:cubicBezTo>
                  <a:cubicBezTo>
                    <a:pt x="36476" y="20076"/>
                    <a:pt x="31770" y="22607"/>
                    <a:pt x="28723" y="27666"/>
                  </a:cubicBezTo>
                  <a:cubicBezTo>
                    <a:pt x="25676" y="32671"/>
                    <a:pt x="24107" y="40316"/>
                    <a:pt x="23991" y="50599"/>
                  </a:cubicBezTo>
                  <a:lnTo>
                    <a:pt x="23991" y="71736"/>
                  </a:lnTo>
                  <a:cubicBezTo>
                    <a:pt x="23991" y="82129"/>
                    <a:pt x="25547" y="89801"/>
                    <a:pt x="28646" y="94752"/>
                  </a:cubicBezTo>
                  <a:cubicBezTo>
                    <a:pt x="31744" y="99648"/>
                    <a:pt x="36540" y="102097"/>
                    <a:pt x="43007" y="102097"/>
                  </a:cubicBezTo>
                  <a:cubicBezTo>
                    <a:pt x="49269" y="102097"/>
                    <a:pt x="53923" y="99703"/>
                    <a:pt x="56970" y="94915"/>
                  </a:cubicBezTo>
                  <a:cubicBezTo>
                    <a:pt x="60017" y="90073"/>
                    <a:pt x="61560" y="82592"/>
                    <a:pt x="61624" y="72472"/>
                  </a:cubicBezTo>
                  <a:lnTo>
                    <a:pt x="61624" y="51823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9" name="Freeform: Shape 578">
              <a:extLst>
                <a:ext uri="{FF2B5EF4-FFF2-40B4-BE49-F238E27FC236}">
                  <a16:creationId xmlns:a16="http://schemas.microsoft.com/office/drawing/2014/main" id="{F8FE976E-C9E4-42AE-9A6F-EB503BD759F1}"/>
                </a:ext>
              </a:extLst>
            </p:cNvPr>
            <p:cNvSpPr/>
            <p:nvPr/>
          </p:nvSpPr>
          <p:spPr>
            <a:xfrm>
              <a:off x="3268031" y="703865"/>
              <a:ext cx="83082" cy="118828"/>
            </a:xfrm>
            <a:custGeom>
              <a:avLst/>
              <a:gdLst>
                <a:gd name="connsiteX0" fmla="*/ 83083 w 83082"/>
                <a:gd name="connsiteY0" fmla="*/ 118828 h 118828"/>
                <a:gd name="connsiteX1" fmla="*/ 59091 w 83082"/>
                <a:gd name="connsiteY1" fmla="*/ 118828 h 118828"/>
                <a:gd name="connsiteX2" fmla="*/ 24004 w 83082"/>
                <a:gd name="connsiteY2" fmla="*/ 40888 h 118828"/>
                <a:gd name="connsiteX3" fmla="*/ 24004 w 83082"/>
                <a:gd name="connsiteY3" fmla="*/ 118828 h 118828"/>
                <a:gd name="connsiteX4" fmla="*/ 0 w 83082"/>
                <a:gd name="connsiteY4" fmla="*/ 118828 h 118828"/>
                <a:gd name="connsiteX5" fmla="*/ 0 w 83082"/>
                <a:gd name="connsiteY5" fmla="*/ 0 h 118828"/>
                <a:gd name="connsiteX6" fmla="*/ 24004 w 83082"/>
                <a:gd name="connsiteY6" fmla="*/ 0 h 118828"/>
                <a:gd name="connsiteX7" fmla="*/ 59181 w 83082"/>
                <a:gd name="connsiteY7" fmla="*/ 78022 h 118828"/>
                <a:gd name="connsiteX8" fmla="*/ 59181 w 83082"/>
                <a:gd name="connsiteY8" fmla="*/ 0 h 118828"/>
                <a:gd name="connsiteX9" fmla="*/ 83083 w 83082"/>
                <a:gd name="connsiteY9" fmla="*/ 0 h 118828"/>
                <a:gd name="connsiteX10" fmla="*/ 83083 w 83082"/>
                <a:gd name="connsiteY10" fmla="*/ 118828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3082" h="118828">
                  <a:moveTo>
                    <a:pt x="83083" y="118828"/>
                  </a:moveTo>
                  <a:lnTo>
                    <a:pt x="59091" y="118828"/>
                  </a:lnTo>
                  <a:lnTo>
                    <a:pt x="24004" y="40888"/>
                  </a:lnTo>
                  <a:lnTo>
                    <a:pt x="24004" y="118828"/>
                  </a:lnTo>
                  <a:lnTo>
                    <a:pt x="0" y="118828"/>
                  </a:lnTo>
                  <a:lnTo>
                    <a:pt x="0" y="0"/>
                  </a:lnTo>
                  <a:lnTo>
                    <a:pt x="24004" y="0"/>
                  </a:lnTo>
                  <a:lnTo>
                    <a:pt x="59181" y="78022"/>
                  </a:lnTo>
                  <a:lnTo>
                    <a:pt x="59181" y="0"/>
                  </a:lnTo>
                  <a:lnTo>
                    <a:pt x="83083" y="0"/>
                  </a:lnTo>
                  <a:lnTo>
                    <a:pt x="83083" y="118828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0" name="Freeform: Shape 579">
              <a:extLst>
                <a:ext uri="{FF2B5EF4-FFF2-40B4-BE49-F238E27FC236}">
                  <a16:creationId xmlns:a16="http://schemas.microsoft.com/office/drawing/2014/main" id="{D0696306-AE39-4DAA-B34D-F88F89FD59C4}"/>
                </a:ext>
              </a:extLst>
            </p:cNvPr>
            <p:cNvSpPr/>
            <p:nvPr/>
          </p:nvSpPr>
          <p:spPr>
            <a:xfrm>
              <a:off x="3375915" y="703865"/>
              <a:ext cx="82349" cy="118828"/>
            </a:xfrm>
            <a:custGeom>
              <a:avLst/>
              <a:gdLst>
                <a:gd name="connsiteX0" fmla="*/ 82350 w 82349"/>
                <a:gd name="connsiteY0" fmla="*/ 19995 h 118828"/>
                <a:gd name="connsiteX1" fmla="*/ 52971 w 82349"/>
                <a:gd name="connsiteY1" fmla="*/ 19995 h 118828"/>
                <a:gd name="connsiteX2" fmla="*/ 52971 w 82349"/>
                <a:gd name="connsiteY2" fmla="*/ 118828 h 118828"/>
                <a:gd name="connsiteX3" fmla="*/ 28890 w 82349"/>
                <a:gd name="connsiteY3" fmla="*/ 118828 h 118828"/>
                <a:gd name="connsiteX4" fmla="*/ 28890 w 82349"/>
                <a:gd name="connsiteY4" fmla="*/ 19995 h 118828"/>
                <a:gd name="connsiteX5" fmla="*/ 0 w 82349"/>
                <a:gd name="connsiteY5" fmla="*/ 19995 h 118828"/>
                <a:gd name="connsiteX6" fmla="*/ 0 w 82349"/>
                <a:gd name="connsiteY6" fmla="*/ 0 h 118828"/>
                <a:gd name="connsiteX7" fmla="*/ 82350 w 82349"/>
                <a:gd name="connsiteY7" fmla="*/ 0 h 118828"/>
                <a:gd name="connsiteX8" fmla="*/ 82350 w 82349"/>
                <a:gd name="connsiteY8" fmla="*/ 19995 h 118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2349" h="118828">
                  <a:moveTo>
                    <a:pt x="82350" y="19995"/>
                  </a:moveTo>
                  <a:lnTo>
                    <a:pt x="52971" y="19995"/>
                  </a:lnTo>
                  <a:lnTo>
                    <a:pt x="52971" y="118828"/>
                  </a:lnTo>
                  <a:lnTo>
                    <a:pt x="28890" y="118828"/>
                  </a:lnTo>
                  <a:lnTo>
                    <a:pt x="28890" y="19995"/>
                  </a:lnTo>
                  <a:lnTo>
                    <a:pt x="0" y="19995"/>
                  </a:lnTo>
                  <a:lnTo>
                    <a:pt x="0" y="0"/>
                  </a:lnTo>
                  <a:lnTo>
                    <a:pt x="82350" y="0"/>
                  </a:lnTo>
                  <a:lnTo>
                    <a:pt x="82350" y="19995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1" name="Freeform: Shape 580">
              <a:extLst>
                <a:ext uri="{FF2B5EF4-FFF2-40B4-BE49-F238E27FC236}">
                  <a16:creationId xmlns:a16="http://schemas.microsoft.com/office/drawing/2014/main" id="{5BC8FDDA-EF29-487B-B4A7-9860D4CF2DCB}"/>
                </a:ext>
              </a:extLst>
            </p:cNvPr>
            <p:cNvSpPr/>
            <p:nvPr/>
          </p:nvSpPr>
          <p:spPr>
            <a:xfrm>
              <a:off x="3481100" y="702234"/>
              <a:ext cx="85692" cy="122092"/>
            </a:xfrm>
            <a:custGeom>
              <a:avLst/>
              <a:gdLst>
                <a:gd name="connsiteX0" fmla="*/ 85693 w 85692"/>
                <a:gd name="connsiteY0" fmla="*/ 71736 h 122092"/>
                <a:gd name="connsiteX1" fmla="*/ 74353 w 85692"/>
                <a:gd name="connsiteY1" fmla="*/ 108870 h 122092"/>
                <a:gd name="connsiteX2" fmla="*/ 43007 w 85692"/>
                <a:gd name="connsiteY2" fmla="*/ 122093 h 122092"/>
                <a:gd name="connsiteX3" fmla="*/ 11597 w 85692"/>
                <a:gd name="connsiteY3" fmla="*/ 109034 h 122092"/>
                <a:gd name="connsiteX4" fmla="*/ 0 w 85692"/>
                <a:gd name="connsiteY4" fmla="*/ 72309 h 122092"/>
                <a:gd name="connsiteX5" fmla="*/ 0 w 85692"/>
                <a:gd name="connsiteY5" fmla="*/ 51987 h 122092"/>
                <a:gd name="connsiteX6" fmla="*/ 11353 w 85692"/>
                <a:gd name="connsiteY6" fmla="*/ 13792 h 122092"/>
                <a:gd name="connsiteX7" fmla="*/ 42853 w 85692"/>
                <a:gd name="connsiteY7" fmla="*/ 0 h 122092"/>
                <a:gd name="connsiteX8" fmla="*/ 74108 w 85692"/>
                <a:gd name="connsiteY8" fmla="*/ 13548 h 122092"/>
                <a:gd name="connsiteX9" fmla="*/ 85693 w 85692"/>
                <a:gd name="connsiteY9" fmla="*/ 51416 h 122092"/>
                <a:gd name="connsiteX10" fmla="*/ 85693 w 85692"/>
                <a:gd name="connsiteY10" fmla="*/ 71736 h 122092"/>
                <a:gd name="connsiteX11" fmla="*/ 61624 w 85692"/>
                <a:gd name="connsiteY11" fmla="*/ 51823 h 122092"/>
                <a:gd name="connsiteX12" fmla="*/ 57047 w 85692"/>
                <a:gd name="connsiteY12" fmla="*/ 27912 h 122092"/>
                <a:gd name="connsiteX13" fmla="*/ 42853 w 85692"/>
                <a:gd name="connsiteY13" fmla="*/ 20076 h 122092"/>
                <a:gd name="connsiteX14" fmla="*/ 28736 w 85692"/>
                <a:gd name="connsiteY14" fmla="*/ 27666 h 122092"/>
                <a:gd name="connsiteX15" fmla="*/ 23991 w 85692"/>
                <a:gd name="connsiteY15" fmla="*/ 50599 h 122092"/>
                <a:gd name="connsiteX16" fmla="*/ 23991 w 85692"/>
                <a:gd name="connsiteY16" fmla="*/ 71736 h 122092"/>
                <a:gd name="connsiteX17" fmla="*/ 28646 w 85692"/>
                <a:gd name="connsiteY17" fmla="*/ 94752 h 122092"/>
                <a:gd name="connsiteX18" fmla="*/ 43007 w 85692"/>
                <a:gd name="connsiteY18" fmla="*/ 102097 h 122092"/>
                <a:gd name="connsiteX19" fmla="*/ 56970 w 85692"/>
                <a:gd name="connsiteY19" fmla="*/ 94915 h 122092"/>
                <a:gd name="connsiteX20" fmla="*/ 61624 w 85692"/>
                <a:gd name="connsiteY20" fmla="*/ 72472 h 122092"/>
                <a:gd name="connsiteX21" fmla="*/ 61624 w 85692"/>
                <a:gd name="connsiteY21" fmla="*/ 51823 h 122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5692" h="122092">
                  <a:moveTo>
                    <a:pt x="85693" y="71736"/>
                  </a:moveTo>
                  <a:cubicBezTo>
                    <a:pt x="85693" y="87679"/>
                    <a:pt x="81912" y="100057"/>
                    <a:pt x="74353" y="108870"/>
                  </a:cubicBezTo>
                  <a:cubicBezTo>
                    <a:pt x="66844" y="117685"/>
                    <a:pt x="56391" y="122093"/>
                    <a:pt x="43007" y="122093"/>
                  </a:cubicBezTo>
                  <a:cubicBezTo>
                    <a:pt x="29687" y="122093"/>
                    <a:pt x="19208" y="117739"/>
                    <a:pt x="11597" y="109034"/>
                  </a:cubicBezTo>
                  <a:cubicBezTo>
                    <a:pt x="3973" y="100274"/>
                    <a:pt x="115" y="88033"/>
                    <a:pt x="0" y="72309"/>
                  </a:cubicBezTo>
                  <a:lnTo>
                    <a:pt x="0" y="51987"/>
                  </a:lnTo>
                  <a:cubicBezTo>
                    <a:pt x="0" y="35664"/>
                    <a:pt x="3780" y="22933"/>
                    <a:pt x="11353" y="13792"/>
                  </a:cubicBezTo>
                  <a:cubicBezTo>
                    <a:pt x="18913" y="4596"/>
                    <a:pt x="29404" y="0"/>
                    <a:pt x="42853" y="0"/>
                  </a:cubicBezTo>
                  <a:cubicBezTo>
                    <a:pt x="56070" y="0"/>
                    <a:pt x="66484" y="4515"/>
                    <a:pt x="74108" y="13548"/>
                  </a:cubicBezTo>
                  <a:cubicBezTo>
                    <a:pt x="81720" y="22524"/>
                    <a:pt x="85590" y="35148"/>
                    <a:pt x="85693" y="51416"/>
                  </a:cubicBezTo>
                  <a:lnTo>
                    <a:pt x="85693" y="71736"/>
                  </a:lnTo>
                  <a:close/>
                  <a:moveTo>
                    <a:pt x="61624" y="51823"/>
                  </a:moveTo>
                  <a:cubicBezTo>
                    <a:pt x="61624" y="41106"/>
                    <a:pt x="60094" y="33134"/>
                    <a:pt x="57047" y="27912"/>
                  </a:cubicBezTo>
                  <a:cubicBezTo>
                    <a:pt x="54000" y="22688"/>
                    <a:pt x="49269" y="20076"/>
                    <a:pt x="42853" y="20076"/>
                  </a:cubicBezTo>
                  <a:cubicBezTo>
                    <a:pt x="36488" y="20076"/>
                    <a:pt x="31783" y="22607"/>
                    <a:pt x="28736" y="27666"/>
                  </a:cubicBezTo>
                  <a:cubicBezTo>
                    <a:pt x="25688" y="32671"/>
                    <a:pt x="24107" y="40316"/>
                    <a:pt x="23991" y="50599"/>
                  </a:cubicBezTo>
                  <a:lnTo>
                    <a:pt x="23991" y="71736"/>
                  </a:lnTo>
                  <a:cubicBezTo>
                    <a:pt x="23991" y="82129"/>
                    <a:pt x="25547" y="89801"/>
                    <a:pt x="28646" y="94752"/>
                  </a:cubicBezTo>
                  <a:cubicBezTo>
                    <a:pt x="31744" y="99648"/>
                    <a:pt x="36540" y="102097"/>
                    <a:pt x="43007" y="102097"/>
                  </a:cubicBezTo>
                  <a:cubicBezTo>
                    <a:pt x="49269" y="102097"/>
                    <a:pt x="53923" y="99703"/>
                    <a:pt x="56970" y="94915"/>
                  </a:cubicBezTo>
                  <a:cubicBezTo>
                    <a:pt x="60017" y="90073"/>
                    <a:pt x="61560" y="82592"/>
                    <a:pt x="61624" y="72472"/>
                  </a:cubicBezTo>
                  <a:lnTo>
                    <a:pt x="61624" y="51823"/>
                  </a:lnTo>
                  <a:close/>
                </a:path>
              </a:pathLst>
            </a:custGeom>
            <a:solidFill>
              <a:srgbClr val="332F32"/>
            </a:solidFill>
            <a:ln w="128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74341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Bota Iusti</dc:creator>
  <cp:lastModifiedBy>Bota Iusti</cp:lastModifiedBy>
  <cp:revision>2</cp:revision>
  <dcterms:created xsi:type="dcterms:W3CDTF">2021-10-05T09:21:53Z</dcterms:created>
  <dcterms:modified xsi:type="dcterms:W3CDTF">2021-10-05T09:40:00Z</dcterms:modified>
</cp:coreProperties>
</file>